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handoutMasterIdLst>
    <p:handoutMasterId r:id="rId18"/>
  </p:handoutMasterIdLst>
  <p:sldIdLst>
    <p:sldId id="256" r:id="rId2"/>
    <p:sldId id="287" r:id="rId3"/>
    <p:sldId id="286" r:id="rId4"/>
    <p:sldId id="306" r:id="rId5"/>
    <p:sldId id="305" r:id="rId6"/>
    <p:sldId id="292" r:id="rId7"/>
    <p:sldId id="301" r:id="rId8"/>
    <p:sldId id="290" r:id="rId9"/>
    <p:sldId id="293" r:id="rId10"/>
    <p:sldId id="294" r:id="rId11"/>
    <p:sldId id="296" r:id="rId12"/>
    <p:sldId id="297" r:id="rId13"/>
    <p:sldId id="298" r:id="rId14"/>
    <p:sldId id="295" r:id="rId15"/>
    <p:sldId id="299" r:id="rId16"/>
    <p:sldId id="266" r:id="rId17"/>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Verdana" panose="020B0604030504040204" pitchFamily="34" charset="0"/>
        <a:ea typeface="+mn-ea"/>
        <a:cs typeface="+mn-cs"/>
      </a:defRPr>
    </a:lvl1pPr>
    <a:lvl2pPr marL="457200" algn="l" rtl="0" fontAlgn="base">
      <a:spcBef>
        <a:spcPct val="0"/>
      </a:spcBef>
      <a:spcAft>
        <a:spcPct val="0"/>
      </a:spcAft>
      <a:defRPr sz="2400" kern="1200">
        <a:solidFill>
          <a:schemeClr val="tx1"/>
        </a:solidFill>
        <a:latin typeface="Verdana" panose="020B0604030504040204" pitchFamily="34" charset="0"/>
        <a:ea typeface="+mn-ea"/>
        <a:cs typeface="+mn-cs"/>
      </a:defRPr>
    </a:lvl2pPr>
    <a:lvl3pPr marL="914400" algn="l" rtl="0" fontAlgn="base">
      <a:spcBef>
        <a:spcPct val="0"/>
      </a:spcBef>
      <a:spcAft>
        <a:spcPct val="0"/>
      </a:spcAft>
      <a:defRPr sz="2400" kern="1200">
        <a:solidFill>
          <a:schemeClr val="tx1"/>
        </a:solidFill>
        <a:latin typeface="Verdana" panose="020B0604030504040204" pitchFamily="34" charset="0"/>
        <a:ea typeface="+mn-ea"/>
        <a:cs typeface="+mn-cs"/>
      </a:defRPr>
    </a:lvl3pPr>
    <a:lvl4pPr marL="1371600" algn="l" rtl="0" fontAlgn="base">
      <a:spcBef>
        <a:spcPct val="0"/>
      </a:spcBef>
      <a:spcAft>
        <a:spcPct val="0"/>
      </a:spcAft>
      <a:defRPr sz="2400" kern="1200">
        <a:solidFill>
          <a:schemeClr val="tx1"/>
        </a:solidFill>
        <a:latin typeface="Verdana" panose="020B0604030504040204" pitchFamily="34" charset="0"/>
        <a:ea typeface="+mn-ea"/>
        <a:cs typeface="+mn-cs"/>
      </a:defRPr>
    </a:lvl4pPr>
    <a:lvl5pPr marL="1828800" algn="l" rtl="0" fontAlgn="base">
      <a:spcBef>
        <a:spcPct val="0"/>
      </a:spcBef>
      <a:spcAft>
        <a:spcPct val="0"/>
      </a:spcAft>
      <a:defRPr sz="2400" kern="1200">
        <a:solidFill>
          <a:schemeClr val="tx1"/>
        </a:solidFill>
        <a:latin typeface="Verdana" panose="020B0604030504040204" pitchFamily="34" charset="0"/>
        <a:ea typeface="+mn-ea"/>
        <a:cs typeface="+mn-cs"/>
      </a:defRPr>
    </a:lvl5pPr>
    <a:lvl6pPr marL="2286000" algn="l" defTabSz="914400" rtl="0" eaLnBrk="1" latinLnBrk="0" hangingPunct="1">
      <a:defRPr sz="2400" kern="1200">
        <a:solidFill>
          <a:schemeClr val="tx1"/>
        </a:solidFill>
        <a:latin typeface="Verdana" panose="020B0604030504040204" pitchFamily="34" charset="0"/>
        <a:ea typeface="+mn-ea"/>
        <a:cs typeface="+mn-cs"/>
      </a:defRPr>
    </a:lvl6pPr>
    <a:lvl7pPr marL="2743200" algn="l" defTabSz="914400" rtl="0" eaLnBrk="1" latinLnBrk="0" hangingPunct="1">
      <a:defRPr sz="2400" kern="1200">
        <a:solidFill>
          <a:schemeClr val="tx1"/>
        </a:solidFill>
        <a:latin typeface="Verdana" panose="020B0604030504040204" pitchFamily="34" charset="0"/>
        <a:ea typeface="+mn-ea"/>
        <a:cs typeface="+mn-cs"/>
      </a:defRPr>
    </a:lvl7pPr>
    <a:lvl8pPr marL="3200400" algn="l" defTabSz="914400" rtl="0" eaLnBrk="1" latinLnBrk="0" hangingPunct="1">
      <a:defRPr sz="2400" kern="1200">
        <a:solidFill>
          <a:schemeClr val="tx1"/>
        </a:solidFill>
        <a:latin typeface="Verdana" panose="020B0604030504040204" pitchFamily="34" charset="0"/>
        <a:ea typeface="+mn-ea"/>
        <a:cs typeface="+mn-cs"/>
      </a:defRPr>
    </a:lvl8pPr>
    <a:lvl9pPr marL="3657600" algn="l" defTabSz="914400" rtl="0" eaLnBrk="1" latinLnBrk="0" hangingPunct="1">
      <a:defRPr sz="2400"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00"/>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0" autoAdjust="0"/>
    <p:restoredTop sz="94595" autoAdjust="0"/>
  </p:normalViewPr>
  <p:slideViewPr>
    <p:cSldViewPr snapToGrid="0">
      <p:cViewPr varScale="1">
        <p:scale>
          <a:sx n="89" d="100"/>
          <a:sy n="89" d="100"/>
        </p:scale>
        <p:origin x="1640" y="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C09EB68C-D064-437E-96B5-925AD65C2E00}"/>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15363" name="Rectangle 3">
            <a:extLst>
              <a:ext uri="{FF2B5EF4-FFF2-40B4-BE49-F238E27FC236}">
                <a16:creationId xmlns:a16="http://schemas.microsoft.com/office/drawing/2014/main" id="{D0E683DB-77ED-4B7A-BB09-66E1ED17D3B3}"/>
              </a:ext>
            </a:extLst>
          </p:cNvPr>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15364" name="Rectangle 4">
            <a:extLst>
              <a:ext uri="{FF2B5EF4-FFF2-40B4-BE49-F238E27FC236}">
                <a16:creationId xmlns:a16="http://schemas.microsoft.com/office/drawing/2014/main" id="{CC441FA2-DD75-4379-ADF9-6031F5143134}"/>
              </a:ext>
            </a:extLst>
          </p:cNvPr>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15365" name="Rectangle 5">
            <a:extLst>
              <a:ext uri="{FF2B5EF4-FFF2-40B4-BE49-F238E27FC236}">
                <a16:creationId xmlns:a16="http://schemas.microsoft.com/office/drawing/2014/main" id="{D88660A2-2E71-44E9-BC4D-D22718DE4BA4}"/>
              </a:ext>
            </a:extLst>
          </p:cNvPr>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D5EE3E18-240F-4CA7-83FB-83D03A20A269}"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122" name="Group 1026">
            <a:extLst>
              <a:ext uri="{FF2B5EF4-FFF2-40B4-BE49-F238E27FC236}">
                <a16:creationId xmlns:a16="http://schemas.microsoft.com/office/drawing/2014/main" id="{5127EFE6-1A72-4913-BD20-D80148AF221D}"/>
              </a:ext>
            </a:extLst>
          </p:cNvPr>
          <p:cNvGrpSpPr>
            <a:grpSpLocks/>
          </p:cNvGrpSpPr>
          <p:nvPr/>
        </p:nvGrpSpPr>
        <p:grpSpPr bwMode="auto">
          <a:xfrm>
            <a:off x="-3175" y="0"/>
            <a:ext cx="9147175" cy="6867525"/>
            <a:chOff x="-2" y="0"/>
            <a:chExt cx="5762" cy="4326"/>
          </a:xfrm>
        </p:grpSpPr>
        <p:grpSp>
          <p:nvGrpSpPr>
            <p:cNvPr id="5123" name="Group 1027">
              <a:extLst>
                <a:ext uri="{FF2B5EF4-FFF2-40B4-BE49-F238E27FC236}">
                  <a16:creationId xmlns:a16="http://schemas.microsoft.com/office/drawing/2014/main" id="{43763AE7-8562-4902-AEE6-503B72949FE5}"/>
                </a:ext>
              </a:extLst>
            </p:cNvPr>
            <p:cNvGrpSpPr>
              <a:grpSpLocks/>
            </p:cNvGrpSpPr>
            <p:nvPr userDrawn="1"/>
          </p:nvGrpSpPr>
          <p:grpSpPr bwMode="auto">
            <a:xfrm>
              <a:off x="-2" y="0"/>
              <a:ext cx="5712" cy="4326"/>
              <a:chOff x="-2" y="0"/>
              <a:chExt cx="5712" cy="4326"/>
            </a:xfrm>
          </p:grpSpPr>
          <p:sp>
            <p:nvSpPr>
              <p:cNvPr id="5124" name="Rectangle 1028">
                <a:extLst>
                  <a:ext uri="{FF2B5EF4-FFF2-40B4-BE49-F238E27FC236}">
                    <a16:creationId xmlns:a16="http://schemas.microsoft.com/office/drawing/2014/main" id="{672AD8F4-3233-49E9-975F-422975DD86A0}"/>
                  </a:ext>
                </a:extLst>
              </p:cNvPr>
              <p:cNvSpPr>
                <a:spLocks noChangeArrowheads="1"/>
              </p:cNvSpPr>
              <p:nvPr/>
            </p:nvSpPr>
            <p:spPr bwMode="auto">
              <a:xfrm>
                <a:off x="-2" y="0"/>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5" name="Rectangle 1029">
                <a:extLst>
                  <a:ext uri="{FF2B5EF4-FFF2-40B4-BE49-F238E27FC236}">
                    <a16:creationId xmlns:a16="http://schemas.microsoft.com/office/drawing/2014/main" id="{6D62DCF6-5205-4783-AC18-0F5FCCBD6C44}"/>
                  </a:ext>
                </a:extLst>
              </p:cNvPr>
              <p:cNvSpPr>
                <a:spLocks noChangeArrowheads="1"/>
              </p:cNvSpPr>
              <p:nvPr/>
            </p:nvSpPr>
            <p:spPr bwMode="auto">
              <a:xfrm>
                <a:off x="9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6" name="Rectangle 1030">
                <a:extLst>
                  <a:ext uri="{FF2B5EF4-FFF2-40B4-BE49-F238E27FC236}">
                    <a16:creationId xmlns:a16="http://schemas.microsoft.com/office/drawing/2014/main" id="{81772441-EB3A-475C-B33E-AFC8E97D776B}"/>
                  </a:ext>
                </a:extLst>
              </p:cNvPr>
              <p:cNvSpPr>
                <a:spLocks noChangeArrowheads="1"/>
              </p:cNvSpPr>
              <p:nvPr/>
            </p:nvSpPr>
            <p:spPr bwMode="auto">
              <a:xfrm>
                <a:off x="19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7" name="Rectangle 1031">
                <a:extLst>
                  <a:ext uri="{FF2B5EF4-FFF2-40B4-BE49-F238E27FC236}">
                    <a16:creationId xmlns:a16="http://schemas.microsoft.com/office/drawing/2014/main" id="{C8925BF3-5F49-4E99-9766-7D8C96D7D62A}"/>
                  </a:ext>
                </a:extLst>
              </p:cNvPr>
              <p:cNvSpPr>
                <a:spLocks noChangeArrowheads="1"/>
              </p:cNvSpPr>
              <p:nvPr/>
            </p:nvSpPr>
            <p:spPr bwMode="auto">
              <a:xfrm>
                <a:off x="28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8" name="Rectangle 1032">
                <a:extLst>
                  <a:ext uri="{FF2B5EF4-FFF2-40B4-BE49-F238E27FC236}">
                    <a16:creationId xmlns:a16="http://schemas.microsoft.com/office/drawing/2014/main" id="{4BBE838A-3072-428F-8369-904822D3FEA8}"/>
                  </a:ext>
                </a:extLst>
              </p:cNvPr>
              <p:cNvSpPr>
                <a:spLocks noChangeArrowheads="1"/>
              </p:cNvSpPr>
              <p:nvPr/>
            </p:nvSpPr>
            <p:spPr bwMode="auto">
              <a:xfrm>
                <a:off x="38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9" name="Rectangle 1033">
                <a:extLst>
                  <a:ext uri="{FF2B5EF4-FFF2-40B4-BE49-F238E27FC236}">
                    <a16:creationId xmlns:a16="http://schemas.microsoft.com/office/drawing/2014/main" id="{7EBA74C8-7AAF-4ADA-9CA2-3D010F8349FF}"/>
                  </a:ext>
                </a:extLst>
              </p:cNvPr>
              <p:cNvSpPr>
                <a:spLocks noChangeArrowheads="1"/>
              </p:cNvSpPr>
              <p:nvPr/>
            </p:nvSpPr>
            <p:spPr bwMode="auto">
              <a:xfrm>
                <a:off x="47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Rectangle 1034">
                <a:extLst>
                  <a:ext uri="{FF2B5EF4-FFF2-40B4-BE49-F238E27FC236}">
                    <a16:creationId xmlns:a16="http://schemas.microsoft.com/office/drawing/2014/main" id="{238AEF51-73F5-4F3F-A318-00E8CD1BAAEC}"/>
                  </a:ext>
                </a:extLst>
              </p:cNvPr>
              <p:cNvSpPr>
                <a:spLocks noChangeArrowheads="1"/>
              </p:cNvSpPr>
              <p:nvPr/>
            </p:nvSpPr>
            <p:spPr bwMode="auto">
              <a:xfrm>
                <a:off x="57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1" name="Rectangle 1035">
                <a:extLst>
                  <a:ext uri="{FF2B5EF4-FFF2-40B4-BE49-F238E27FC236}">
                    <a16:creationId xmlns:a16="http://schemas.microsoft.com/office/drawing/2014/main" id="{ED1403C6-B1E4-48DA-AFE6-BAEE52551679}"/>
                  </a:ext>
                </a:extLst>
              </p:cNvPr>
              <p:cNvSpPr>
                <a:spLocks noChangeArrowheads="1"/>
              </p:cNvSpPr>
              <p:nvPr/>
            </p:nvSpPr>
            <p:spPr bwMode="auto">
              <a:xfrm>
                <a:off x="67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2" name="Rectangle 1036">
                <a:extLst>
                  <a:ext uri="{FF2B5EF4-FFF2-40B4-BE49-F238E27FC236}">
                    <a16:creationId xmlns:a16="http://schemas.microsoft.com/office/drawing/2014/main" id="{D0B6D3A1-3315-4FE0-A165-E02A740CCD42}"/>
                  </a:ext>
                </a:extLst>
              </p:cNvPr>
              <p:cNvSpPr>
                <a:spLocks noChangeArrowheads="1"/>
              </p:cNvSpPr>
              <p:nvPr/>
            </p:nvSpPr>
            <p:spPr bwMode="auto">
              <a:xfrm>
                <a:off x="76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3" name="Rectangle 1037">
                <a:extLst>
                  <a:ext uri="{FF2B5EF4-FFF2-40B4-BE49-F238E27FC236}">
                    <a16:creationId xmlns:a16="http://schemas.microsoft.com/office/drawing/2014/main" id="{EF866D7C-6031-496D-BC12-9789458104FD}"/>
                  </a:ext>
                </a:extLst>
              </p:cNvPr>
              <p:cNvSpPr>
                <a:spLocks noChangeArrowheads="1"/>
              </p:cNvSpPr>
              <p:nvPr/>
            </p:nvSpPr>
            <p:spPr bwMode="auto">
              <a:xfrm>
                <a:off x="86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4" name="Rectangle 1038">
                <a:extLst>
                  <a:ext uri="{FF2B5EF4-FFF2-40B4-BE49-F238E27FC236}">
                    <a16:creationId xmlns:a16="http://schemas.microsoft.com/office/drawing/2014/main" id="{DDB3BE1E-F064-411F-A205-9C055059A8AE}"/>
                  </a:ext>
                </a:extLst>
              </p:cNvPr>
              <p:cNvSpPr>
                <a:spLocks noChangeArrowheads="1"/>
              </p:cNvSpPr>
              <p:nvPr/>
            </p:nvSpPr>
            <p:spPr bwMode="auto">
              <a:xfrm>
                <a:off x="95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5" name="Rectangle 1039">
                <a:extLst>
                  <a:ext uri="{FF2B5EF4-FFF2-40B4-BE49-F238E27FC236}">
                    <a16:creationId xmlns:a16="http://schemas.microsoft.com/office/drawing/2014/main" id="{78C8C9AD-3689-4632-8CA2-025DF90A5D3F}"/>
                  </a:ext>
                </a:extLst>
              </p:cNvPr>
              <p:cNvSpPr>
                <a:spLocks noChangeArrowheads="1"/>
              </p:cNvSpPr>
              <p:nvPr/>
            </p:nvSpPr>
            <p:spPr bwMode="auto">
              <a:xfrm>
                <a:off x="105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6" name="Rectangle 1040">
                <a:extLst>
                  <a:ext uri="{FF2B5EF4-FFF2-40B4-BE49-F238E27FC236}">
                    <a16:creationId xmlns:a16="http://schemas.microsoft.com/office/drawing/2014/main" id="{D7D1D35B-3541-4893-AC80-0C7219E26770}"/>
                  </a:ext>
                </a:extLst>
              </p:cNvPr>
              <p:cNvSpPr>
                <a:spLocks noChangeArrowheads="1"/>
              </p:cNvSpPr>
              <p:nvPr/>
            </p:nvSpPr>
            <p:spPr bwMode="auto">
              <a:xfrm>
                <a:off x="115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7" name="Rectangle 1041">
                <a:extLst>
                  <a:ext uri="{FF2B5EF4-FFF2-40B4-BE49-F238E27FC236}">
                    <a16:creationId xmlns:a16="http://schemas.microsoft.com/office/drawing/2014/main" id="{2417F2BA-BDA0-4780-A96B-893680FCD637}"/>
                  </a:ext>
                </a:extLst>
              </p:cNvPr>
              <p:cNvSpPr>
                <a:spLocks noChangeArrowheads="1"/>
              </p:cNvSpPr>
              <p:nvPr/>
            </p:nvSpPr>
            <p:spPr bwMode="auto">
              <a:xfrm>
                <a:off x="124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8" name="Rectangle 1042">
                <a:extLst>
                  <a:ext uri="{FF2B5EF4-FFF2-40B4-BE49-F238E27FC236}">
                    <a16:creationId xmlns:a16="http://schemas.microsoft.com/office/drawing/2014/main" id="{F8A492A5-9E20-44FE-B2EE-B005258F4B48}"/>
                  </a:ext>
                </a:extLst>
              </p:cNvPr>
              <p:cNvSpPr>
                <a:spLocks noChangeArrowheads="1"/>
              </p:cNvSpPr>
              <p:nvPr/>
            </p:nvSpPr>
            <p:spPr bwMode="auto">
              <a:xfrm>
                <a:off x="134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9" name="Rectangle 1043">
                <a:extLst>
                  <a:ext uri="{FF2B5EF4-FFF2-40B4-BE49-F238E27FC236}">
                    <a16:creationId xmlns:a16="http://schemas.microsoft.com/office/drawing/2014/main" id="{2D00EF4E-492D-4755-9C4F-7BAC9FA8F13F}"/>
                  </a:ext>
                </a:extLst>
              </p:cNvPr>
              <p:cNvSpPr>
                <a:spLocks noChangeArrowheads="1"/>
              </p:cNvSpPr>
              <p:nvPr/>
            </p:nvSpPr>
            <p:spPr bwMode="auto">
              <a:xfrm>
                <a:off x="143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40" name="Rectangle 1044">
                <a:extLst>
                  <a:ext uri="{FF2B5EF4-FFF2-40B4-BE49-F238E27FC236}">
                    <a16:creationId xmlns:a16="http://schemas.microsoft.com/office/drawing/2014/main" id="{92698EFE-537C-469F-A113-E5CEFEDA2DCC}"/>
                  </a:ext>
                </a:extLst>
              </p:cNvPr>
              <p:cNvSpPr>
                <a:spLocks noChangeArrowheads="1"/>
              </p:cNvSpPr>
              <p:nvPr/>
            </p:nvSpPr>
            <p:spPr bwMode="auto">
              <a:xfrm>
                <a:off x="153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41" name="Rectangle 1045">
                <a:extLst>
                  <a:ext uri="{FF2B5EF4-FFF2-40B4-BE49-F238E27FC236}">
                    <a16:creationId xmlns:a16="http://schemas.microsoft.com/office/drawing/2014/main" id="{DC74C032-84C0-40E7-9D89-39F2B5AE812A}"/>
                  </a:ext>
                </a:extLst>
              </p:cNvPr>
              <p:cNvSpPr>
                <a:spLocks noChangeArrowheads="1"/>
              </p:cNvSpPr>
              <p:nvPr/>
            </p:nvSpPr>
            <p:spPr bwMode="auto">
              <a:xfrm>
                <a:off x="163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42" name="Rectangle 1046">
                <a:extLst>
                  <a:ext uri="{FF2B5EF4-FFF2-40B4-BE49-F238E27FC236}">
                    <a16:creationId xmlns:a16="http://schemas.microsoft.com/office/drawing/2014/main" id="{B0FE63A9-5BF3-4F4D-BF6A-7172CCB7CF1B}"/>
                  </a:ext>
                </a:extLst>
              </p:cNvPr>
              <p:cNvSpPr>
                <a:spLocks noChangeArrowheads="1"/>
              </p:cNvSpPr>
              <p:nvPr/>
            </p:nvSpPr>
            <p:spPr bwMode="auto">
              <a:xfrm>
                <a:off x="172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43" name="Rectangle 1047">
                <a:extLst>
                  <a:ext uri="{FF2B5EF4-FFF2-40B4-BE49-F238E27FC236}">
                    <a16:creationId xmlns:a16="http://schemas.microsoft.com/office/drawing/2014/main" id="{7ED2465E-88AC-4286-ADED-D92155B56232}"/>
                  </a:ext>
                </a:extLst>
              </p:cNvPr>
              <p:cNvSpPr>
                <a:spLocks noChangeArrowheads="1"/>
              </p:cNvSpPr>
              <p:nvPr/>
            </p:nvSpPr>
            <p:spPr bwMode="auto">
              <a:xfrm>
                <a:off x="182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44" name="Rectangle 1048">
                <a:extLst>
                  <a:ext uri="{FF2B5EF4-FFF2-40B4-BE49-F238E27FC236}">
                    <a16:creationId xmlns:a16="http://schemas.microsoft.com/office/drawing/2014/main" id="{A350BBDA-333C-4DF0-B05E-73602319ED55}"/>
                  </a:ext>
                </a:extLst>
              </p:cNvPr>
              <p:cNvSpPr>
                <a:spLocks noChangeArrowheads="1"/>
              </p:cNvSpPr>
              <p:nvPr/>
            </p:nvSpPr>
            <p:spPr bwMode="auto">
              <a:xfrm>
                <a:off x="191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45" name="Rectangle 1049">
                <a:extLst>
                  <a:ext uri="{FF2B5EF4-FFF2-40B4-BE49-F238E27FC236}">
                    <a16:creationId xmlns:a16="http://schemas.microsoft.com/office/drawing/2014/main" id="{4B4288F2-F179-4232-A658-492FFACF41BD}"/>
                  </a:ext>
                </a:extLst>
              </p:cNvPr>
              <p:cNvSpPr>
                <a:spLocks noChangeArrowheads="1"/>
              </p:cNvSpPr>
              <p:nvPr/>
            </p:nvSpPr>
            <p:spPr bwMode="auto">
              <a:xfrm>
                <a:off x="201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46" name="Rectangle 1050">
                <a:extLst>
                  <a:ext uri="{FF2B5EF4-FFF2-40B4-BE49-F238E27FC236}">
                    <a16:creationId xmlns:a16="http://schemas.microsoft.com/office/drawing/2014/main" id="{B5085012-6265-4E56-BC2B-C2263062A7A6}"/>
                  </a:ext>
                </a:extLst>
              </p:cNvPr>
              <p:cNvSpPr>
                <a:spLocks noChangeArrowheads="1"/>
              </p:cNvSpPr>
              <p:nvPr/>
            </p:nvSpPr>
            <p:spPr bwMode="auto">
              <a:xfrm>
                <a:off x="211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47" name="Rectangle 1051">
                <a:extLst>
                  <a:ext uri="{FF2B5EF4-FFF2-40B4-BE49-F238E27FC236}">
                    <a16:creationId xmlns:a16="http://schemas.microsoft.com/office/drawing/2014/main" id="{CB8B54A2-CCC7-4D1C-B605-25A713915357}"/>
                  </a:ext>
                </a:extLst>
              </p:cNvPr>
              <p:cNvSpPr>
                <a:spLocks noChangeArrowheads="1"/>
              </p:cNvSpPr>
              <p:nvPr/>
            </p:nvSpPr>
            <p:spPr bwMode="auto">
              <a:xfrm>
                <a:off x="220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48" name="Rectangle 1052">
                <a:extLst>
                  <a:ext uri="{FF2B5EF4-FFF2-40B4-BE49-F238E27FC236}">
                    <a16:creationId xmlns:a16="http://schemas.microsoft.com/office/drawing/2014/main" id="{9A50FF06-755E-444B-8D92-E049FB0D0A0E}"/>
                  </a:ext>
                </a:extLst>
              </p:cNvPr>
              <p:cNvSpPr>
                <a:spLocks noChangeArrowheads="1"/>
              </p:cNvSpPr>
              <p:nvPr/>
            </p:nvSpPr>
            <p:spPr bwMode="auto">
              <a:xfrm>
                <a:off x="230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49" name="Rectangle 1053">
                <a:extLst>
                  <a:ext uri="{FF2B5EF4-FFF2-40B4-BE49-F238E27FC236}">
                    <a16:creationId xmlns:a16="http://schemas.microsoft.com/office/drawing/2014/main" id="{DB7AB13B-FAB7-4FFC-AF95-374EBB1B86B7}"/>
                  </a:ext>
                </a:extLst>
              </p:cNvPr>
              <p:cNvSpPr>
                <a:spLocks noChangeArrowheads="1"/>
              </p:cNvSpPr>
              <p:nvPr/>
            </p:nvSpPr>
            <p:spPr bwMode="auto">
              <a:xfrm>
                <a:off x="239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50" name="Rectangle 1054">
                <a:extLst>
                  <a:ext uri="{FF2B5EF4-FFF2-40B4-BE49-F238E27FC236}">
                    <a16:creationId xmlns:a16="http://schemas.microsoft.com/office/drawing/2014/main" id="{7FA6C481-865B-4F87-9E5B-DCD8273D327F}"/>
                  </a:ext>
                </a:extLst>
              </p:cNvPr>
              <p:cNvSpPr>
                <a:spLocks noChangeArrowheads="1"/>
              </p:cNvSpPr>
              <p:nvPr/>
            </p:nvSpPr>
            <p:spPr bwMode="auto">
              <a:xfrm>
                <a:off x="249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51" name="Rectangle 1055">
                <a:extLst>
                  <a:ext uri="{FF2B5EF4-FFF2-40B4-BE49-F238E27FC236}">
                    <a16:creationId xmlns:a16="http://schemas.microsoft.com/office/drawing/2014/main" id="{47EB0484-04AD-4F00-8440-2FF5DABC2523}"/>
                  </a:ext>
                </a:extLst>
              </p:cNvPr>
              <p:cNvSpPr>
                <a:spLocks noChangeArrowheads="1"/>
              </p:cNvSpPr>
              <p:nvPr/>
            </p:nvSpPr>
            <p:spPr bwMode="auto">
              <a:xfrm>
                <a:off x="259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52" name="Rectangle 1056">
                <a:extLst>
                  <a:ext uri="{FF2B5EF4-FFF2-40B4-BE49-F238E27FC236}">
                    <a16:creationId xmlns:a16="http://schemas.microsoft.com/office/drawing/2014/main" id="{9EF37721-029A-44FE-BB0E-6FF5AC833A29}"/>
                  </a:ext>
                </a:extLst>
              </p:cNvPr>
              <p:cNvSpPr>
                <a:spLocks noChangeArrowheads="1"/>
              </p:cNvSpPr>
              <p:nvPr/>
            </p:nvSpPr>
            <p:spPr bwMode="auto">
              <a:xfrm>
                <a:off x="268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53" name="Rectangle 1057">
                <a:extLst>
                  <a:ext uri="{FF2B5EF4-FFF2-40B4-BE49-F238E27FC236}">
                    <a16:creationId xmlns:a16="http://schemas.microsoft.com/office/drawing/2014/main" id="{ABD0BF0C-5DDA-4069-9A9C-2B8F885DAD32}"/>
                  </a:ext>
                </a:extLst>
              </p:cNvPr>
              <p:cNvSpPr>
                <a:spLocks noChangeArrowheads="1"/>
              </p:cNvSpPr>
              <p:nvPr/>
            </p:nvSpPr>
            <p:spPr bwMode="auto">
              <a:xfrm>
                <a:off x="278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54" name="Rectangle 1058">
                <a:extLst>
                  <a:ext uri="{FF2B5EF4-FFF2-40B4-BE49-F238E27FC236}">
                    <a16:creationId xmlns:a16="http://schemas.microsoft.com/office/drawing/2014/main" id="{BE3CEBCF-D175-462F-AF88-CAD81ED2AF5E}"/>
                  </a:ext>
                </a:extLst>
              </p:cNvPr>
              <p:cNvSpPr>
                <a:spLocks noChangeArrowheads="1"/>
              </p:cNvSpPr>
              <p:nvPr/>
            </p:nvSpPr>
            <p:spPr bwMode="auto">
              <a:xfrm>
                <a:off x="287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55" name="Rectangle 1059">
                <a:extLst>
                  <a:ext uri="{FF2B5EF4-FFF2-40B4-BE49-F238E27FC236}">
                    <a16:creationId xmlns:a16="http://schemas.microsoft.com/office/drawing/2014/main" id="{345C996B-89A2-4DA4-906C-D7CF49B6EC0E}"/>
                  </a:ext>
                </a:extLst>
              </p:cNvPr>
              <p:cNvSpPr>
                <a:spLocks noChangeArrowheads="1"/>
              </p:cNvSpPr>
              <p:nvPr/>
            </p:nvSpPr>
            <p:spPr bwMode="auto">
              <a:xfrm>
                <a:off x="297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56" name="Rectangle 1060">
                <a:extLst>
                  <a:ext uri="{FF2B5EF4-FFF2-40B4-BE49-F238E27FC236}">
                    <a16:creationId xmlns:a16="http://schemas.microsoft.com/office/drawing/2014/main" id="{B3AB36FC-CDCF-4162-A309-9E297AAD5012}"/>
                  </a:ext>
                </a:extLst>
              </p:cNvPr>
              <p:cNvSpPr>
                <a:spLocks noChangeArrowheads="1"/>
              </p:cNvSpPr>
              <p:nvPr/>
            </p:nvSpPr>
            <p:spPr bwMode="auto">
              <a:xfrm>
                <a:off x="307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57" name="Rectangle 1061">
                <a:extLst>
                  <a:ext uri="{FF2B5EF4-FFF2-40B4-BE49-F238E27FC236}">
                    <a16:creationId xmlns:a16="http://schemas.microsoft.com/office/drawing/2014/main" id="{97AE019B-26A0-4A3C-A532-080CBDF4D7D0}"/>
                  </a:ext>
                </a:extLst>
              </p:cNvPr>
              <p:cNvSpPr>
                <a:spLocks noChangeArrowheads="1"/>
              </p:cNvSpPr>
              <p:nvPr/>
            </p:nvSpPr>
            <p:spPr bwMode="auto">
              <a:xfrm>
                <a:off x="316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58" name="Rectangle 1062">
                <a:extLst>
                  <a:ext uri="{FF2B5EF4-FFF2-40B4-BE49-F238E27FC236}">
                    <a16:creationId xmlns:a16="http://schemas.microsoft.com/office/drawing/2014/main" id="{E9307FEA-B5D1-4343-A299-6AE378614612}"/>
                  </a:ext>
                </a:extLst>
              </p:cNvPr>
              <p:cNvSpPr>
                <a:spLocks noChangeArrowheads="1"/>
              </p:cNvSpPr>
              <p:nvPr/>
            </p:nvSpPr>
            <p:spPr bwMode="auto">
              <a:xfrm>
                <a:off x="326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59" name="Rectangle 1063">
                <a:extLst>
                  <a:ext uri="{FF2B5EF4-FFF2-40B4-BE49-F238E27FC236}">
                    <a16:creationId xmlns:a16="http://schemas.microsoft.com/office/drawing/2014/main" id="{BDFAFAB2-D3D3-445B-BADD-03990D7E796D}"/>
                  </a:ext>
                </a:extLst>
              </p:cNvPr>
              <p:cNvSpPr>
                <a:spLocks noChangeArrowheads="1"/>
              </p:cNvSpPr>
              <p:nvPr/>
            </p:nvSpPr>
            <p:spPr bwMode="auto">
              <a:xfrm>
                <a:off x="335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60" name="Rectangle 1064">
                <a:extLst>
                  <a:ext uri="{FF2B5EF4-FFF2-40B4-BE49-F238E27FC236}">
                    <a16:creationId xmlns:a16="http://schemas.microsoft.com/office/drawing/2014/main" id="{AD215DB3-97D9-41AE-A5AC-A2605F0C5F91}"/>
                  </a:ext>
                </a:extLst>
              </p:cNvPr>
              <p:cNvSpPr>
                <a:spLocks noChangeArrowheads="1"/>
              </p:cNvSpPr>
              <p:nvPr/>
            </p:nvSpPr>
            <p:spPr bwMode="auto">
              <a:xfrm>
                <a:off x="345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61" name="Rectangle 1065">
                <a:extLst>
                  <a:ext uri="{FF2B5EF4-FFF2-40B4-BE49-F238E27FC236}">
                    <a16:creationId xmlns:a16="http://schemas.microsoft.com/office/drawing/2014/main" id="{E477B742-C1E0-4D5D-86F5-D2E322D0FF90}"/>
                  </a:ext>
                </a:extLst>
              </p:cNvPr>
              <p:cNvSpPr>
                <a:spLocks noChangeArrowheads="1"/>
              </p:cNvSpPr>
              <p:nvPr/>
            </p:nvSpPr>
            <p:spPr bwMode="auto">
              <a:xfrm>
                <a:off x="355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62" name="Rectangle 1066">
                <a:extLst>
                  <a:ext uri="{FF2B5EF4-FFF2-40B4-BE49-F238E27FC236}">
                    <a16:creationId xmlns:a16="http://schemas.microsoft.com/office/drawing/2014/main" id="{E9CA5CA1-E2F2-4072-BAEC-B6EF5FC894AD}"/>
                  </a:ext>
                </a:extLst>
              </p:cNvPr>
              <p:cNvSpPr>
                <a:spLocks noChangeArrowheads="1"/>
              </p:cNvSpPr>
              <p:nvPr/>
            </p:nvSpPr>
            <p:spPr bwMode="auto">
              <a:xfrm>
                <a:off x="364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63" name="Rectangle 1067">
                <a:extLst>
                  <a:ext uri="{FF2B5EF4-FFF2-40B4-BE49-F238E27FC236}">
                    <a16:creationId xmlns:a16="http://schemas.microsoft.com/office/drawing/2014/main" id="{C9DB75DF-3FA9-471A-856F-24723F743413}"/>
                  </a:ext>
                </a:extLst>
              </p:cNvPr>
              <p:cNvSpPr>
                <a:spLocks noChangeArrowheads="1"/>
              </p:cNvSpPr>
              <p:nvPr/>
            </p:nvSpPr>
            <p:spPr bwMode="auto">
              <a:xfrm>
                <a:off x="374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64" name="Rectangle 1068">
                <a:extLst>
                  <a:ext uri="{FF2B5EF4-FFF2-40B4-BE49-F238E27FC236}">
                    <a16:creationId xmlns:a16="http://schemas.microsoft.com/office/drawing/2014/main" id="{5DE82A8D-2FF5-4F8A-AA61-C07416C4E579}"/>
                  </a:ext>
                </a:extLst>
              </p:cNvPr>
              <p:cNvSpPr>
                <a:spLocks noChangeArrowheads="1"/>
              </p:cNvSpPr>
              <p:nvPr/>
            </p:nvSpPr>
            <p:spPr bwMode="auto">
              <a:xfrm>
                <a:off x="383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65" name="Rectangle 1069">
                <a:extLst>
                  <a:ext uri="{FF2B5EF4-FFF2-40B4-BE49-F238E27FC236}">
                    <a16:creationId xmlns:a16="http://schemas.microsoft.com/office/drawing/2014/main" id="{74710CB8-262C-48DC-83B6-5F686E935A6A}"/>
                  </a:ext>
                </a:extLst>
              </p:cNvPr>
              <p:cNvSpPr>
                <a:spLocks noChangeArrowheads="1"/>
              </p:cNvSpPr>
              <p:nvPr/>
            </p:nvSpPr>
            <p:spPr bwMode="auto">
              <a:xfrm>
                <a:off x="393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66" name="Rectangle 1070">
                <a:extLst>
                  <a:ext uri="{FF2B5EF4-FFF2-40B4-BE49-F238E27FC236}">
                    <a16:creationId xmlns:a16="http://schemas.microsoft.com/office/drawing/2014/main" id="{B5759845-B99D-4592-B8E6-14AC22F8489C}"/>
                  </a:ext>
                </a:extLst>
              </p:cNvPr>
              <p:cNvSpPr>
                <a:spLocks noChangeArrowheads="1"/>
              </p:cNvSpPr>
              <p:nvPr/>
            </p:nvSpPr>
            <p:spPr bwMode="auto">
              <a:xfrm>
                <a:off x="403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67" name="Rectangle 1071">
                <a:extLst>
                  <a:ext uri="{FF2B5EF4-FFF2-40B4-BE49-F238E27FC236}">
                    <a16:creationId xmlns:a16="http://schemas.microsoft.com/office/drawing/2014/main" id="{891A61F6-428C-4C11-BBF0-8B19DDCC1363}"/>
                  </a:ext>
                </a:extLst>
              </p:cNvPr>
              <p:cNvSpPr>
                <a:spLocks noChangeArrowheads="1"/>
              </p:cNvSpPr>
              <p:nvPr/>
            </p:nvSpPr>
            <p:spPr bwMode="auto">
              <a:xfrm>
                <a:off x="412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68" name="Rectangle 1072">
                <a:extLst>
                  <a:ext uri="{FF2B5EF4-FFF2-40B4-BE49-F238E27FC236}">
                    <a16:creationId xmlns:a16="http://schemas.microsoft.com/office/drawing/2014/main" id="{9FB9FC98-34CF-4B77-844E-C7F5330C9F47}"/>
                  </a:ext>
                </a:extLst>
              </p:cNvPr>
              <p:cNvSpPr>
                <a:spLocks noChangeArrowheads="1"/>
              </p:cNvSpPr>
              <p:nvPr/>
            </p:nvSpPr>
            <p:spPr bwMode="auto">
              <a:xfrm>
                <a:off x="422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69" name="Rectangle 1073">
                <a:extLst>
                  <a:ext uri="{FF2B5EF4-FFF2-40B4-BE49-F238E27FC236}">
                    <a16:creationId xmlns:a16="http://schemas.microsoft.com/office/drawing/2014/main" id="{0827984A-3C76-48D1-AD61-A7C5A45D5CB7}"/>
                  </a:ext>
                </a:extLst>
              </p:cNvPr>
              <p:cNvSpPr>
                <a:spLocks noChangeArrowheads="1"/>
              </p:cNvSpPr>
              <p:nvPr/>
            </p:nvSpPr>
            <p:spPr bwMode="auto">
              <a:xfrm>
                <a:off x="431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70" name="Rectangle 1074">
                <a:extLst>
                  <a:ext uri="{FF2B5EF4-FFF2-40B4-BE49-F238E27FC236}">
                    <a16:creationId xmlns:a16="http://schemas.microsoft.com/office/drawing/2014/main" id="{AB41528A-536C-451E-81B0-D90EFBD7CE3F}"/>
                  </a:ext>
                </a:extLst>
              </p:cNvPr>
              <p:cNvSpPr>
                <a:spLocks noChangeArrowheads="1"/>
              </p:cNvSpPr>
              <p:nvPr/>
            </p:nvSpPr>
            <p:spPr bwMode="auto">
              <a:xfrm>
                <a:off x="441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71" name="Rectangle 1075">
                <a:extLst>
                  <a:ext uri="{FF2B5EF4-FFF2-40B4-BE49-F238E27FC236}">
                    <a16:creationId xmlns:a16="http://schemas.microsoft.com/office/drawing/2014/main" id="{FAABCFFE-0857-4B45-94A2-628F275EE52B}"/>
                  </a:ext>
                </a:extLst>
              </p:cNvPr>
              <p:cNvSpPr>
                <a:spLocks noChangeArrowheads="1"/>
              </p:cNvSpPr>
              <p:nvPr/>
            </p:nvSpPr>
            <p:spPr bwMode="auto">
              <a:xfrm>
                <a:off x="451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72" name="Rectangle 1076">
                <a:extLst>
                  <a:ext uri="{FF2B5EF4-FFF2-40B4-BE49-F238E27FC236}">
                    <a16:creationId xmlns:a16="http://schemas.microsoft.com/office/drawing/2014/main" id="{6D3CC7BF-3981-4575-BBF5-B5AABEFDDC99}"/>
                  </a:ext>
                </a:extLst>
              </p:cNvPr>
              <p:cNvSpPr>
                <a:spLocks noChangeArrowheads="1"/>
              </p:cNvSpPr>
              <p:nvPr/>
            </p:nvSpPr>
            <p:spPr bwMode="auto">
              <a:xfrm>
                <a:off x="460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73" name="Rectangle 1077">
                <a:extLst>
                  <a:ext uri="{FF2B5EF4-FFF2-40B4-BE49-F238E27FC236}">
                    <a16:creationId xmlns:a16="http://schemas.microsoft.com/office/drawing/2014/main" id="{ACA41E1E-7BBC-469B-8AAA-4EDDC7DCED8D}"/>
                  </a:ext>
                </a:extLst>
              </p:cNvPr>
              <p:cNvSpPr>
                <a:spLocks noChangeArrowheads="1"/>
              </p:cNvSpPr>
              <p:nvPr/>
            </p:nvSpPr>
            <p:spPr bwMode="auto">
              <a:xfrm>
                <a:off x="470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74" name="Rectangle 1078">
                <a:extLst>
                  <a:ext uri="{FF2B5EF4-FFF2-40B4-BE49-F238E27FC236}">
                    <a16:creationId xmlns:a16="http://schemas.microsoft.com/office/drawing/2014/main" id="{A4BDD282-9D7D-4154-A6C0-6A8222665311}"/>
                  </a:ext>
                </a:extLst>
              </p:cNvPr>
              <p:cNvSpPr>
                <a:spLocks noChangeArrowheads="1"/>
              </p:cNvSpPr>
              <p:nvPr/>
            </p:nvSpPr>
            <p:spPr bwMode="auto">
              <a:xfrm>
                <a:off x="479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75" name="Rectangle 1079">
                <a:extLst>
                  <a:ext uri="{FF2B5EF4-FFF2-40B4-BE49-F238E27FC236}">
                    <a16:creationId xmlns:a16="http://schemas.microsoft.com/office/drawing/2014/main" id="{79566DB8-F8B0-414E-B83A-4557D7E04D66}"/>
                  </a:ext>
                </a:extLst>
              </p:cNvPr>
              <p:cNvSpPr>
                <a:spLocks noChangeArrowheads="1"/>
              </p:cNvSpPr>
              <p:nvPr/>
            </p:nvSpPr>
            <p:spPr bwMode="auto">
              <a:xfrm>
                <a:off x="489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76" name="Rectangle 1080">
                <a:extLst>
                  <a:ext uri="{FF2B5EF4-FFF2-40B4-BE49-F238E27FC236}">
                    <a16:creationId xmlns:a16="http://schemas.microsoft.com/office/drawing/2014/main" id="{CBEF85BA-FD95-416E-9722-43A4A2E7F9B2}"/>
                  </a:ext>
                </a:extLst>
              </p:cNvPr>
              <p:cNvSpPr>
                <a:spLocks noChangeArrowheads="1"/>
              </p:cNvSpPr>
              <p:nvPr/>
            </p:nvSpPr>
            <p:spPr bwMode="auto">
              <a:xfrm>
                <a:off x="499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77" name="Rectangle 1081">
                <a:extLst>
                  <a:ext uri="{FF2B5EF4-FFF2-40B4-BE49-F238E27FC236}">
                    <a16:creationId xmlns:a16="http://schemas.microsoft.com/office/drawing/2014/main" id="{FF90CFD1-23D6-4F77-87CC-45DCD5757C59}"/>
                  </a:ext>
                </a:extLst>
              </p:cNvPr>
              <p:cNvSpPr>
                <a:spLocks noChangeArrowheads="1"/>
              </p:cNvSpPr>
              <p:nvPr/>
            </p:nvSpPr>
            <p:spPr bwMode="auto">
              <a:xfrm>
                <a:off x="508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78" name="Rectangle 1082">
                <a:extLst>
                  <a:ext uri="{FF2B5EF4-FFF2-40B4-BE49-F238E27FC236}">
                    <a16:creationId xmlns:a16="http://schemas.microsoft.com/office/drawing/2014/main" id="{68DBB04E-1A54-4460-A946-B7BC8CBE0199}"/>
                  </a:ext>
                </a:extLst>
              </p:cNvPr>
              <p:cNvSpPr>
                <a:spLocks noChangeArrowheads="1"/>
              </p:cNvSpPr>
              <p:nvPr/>
            </p:nvSpPr>
            <p:spPr bwMode="auto">
              <a:xfrm>
                <a:off x="518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79" name="Rectangle 1083">
                <a:extLst>
                  <a:ext uri="{FF2B5EF4-FFF2-40B4-BE49-F238E27FC236}">
                    <a16:creationId xmlns:a16="http://schemas.microsoft.com/office/drawing/2014/main" id="{CB675DB1-392C-44D8-8C71-7B0D2B588AD2}"/>
                  </a:ext>
                </a:extLst>
              </p:cNvPr>
              <p:cNvSpPr>
                <a:spLocks noChangeArrowheads="1"/>
              </p:cNvSpPr>
              <p:nvPr/>
            </p:nvSpPr>
            <p:spPr bwMode="auto">
              <a:xfrm>
                <a:off x="527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80" name="Rectangle 1084">
                <a:extLst>
                  <a:ext uri="{FF2B5EF4-FFF2-40B4-BE49-F238E27FC236}">
                    <a16:creationId xmlns:a16="http://schemas.microsoft.com/office/drawing/2014/main" id="{A1FC3B7F-6B83-43AF-BD12-CA6206EE5357}"/>
                  </a:ext>
                </a:extLst>
              </p:cNvPr>
              <p:cNvSpPr>
                <a:spLocks noChangeArrowheads="1"/>
              </p:cNvSpPr>
              <p:nvPr/>
            </p:nvSpPr>
            <p:spPr bwMode="auto">
              <a:xfrm>
                <a:off x="537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81" name="Rectangle 1085">
                <a:extLst>
                  <a:ext uri="{FF2B5EF4-FFF2-40B4-BE49-F238E27FC236}">
                    <a16:creationId xmlns:a16="http://schemas.microsoft.com/office/drawing/2014/main" id="{8A5819A0-7934-44E0-952F-0CBB41D6E462}"/>
                  </a:ext>
                </a:extLst>
              </p:cNvPr>
              <p:cNvSpPr>
                <a:spLocks noChangeArrowheads="1"/>
              </p:cNvSpPr>
              <p:nvPr/>
            </p:nvSpPr>
            <p:spPr bwMode="auto">
              <a:xfrm>
                <a:off x="547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82" name="Rectangle 1086">
                <a:extLst>
                  <a:ext uri="{FF2B5EF4-FFF2-40B4-BE49-F238E27FC236}">
                    <a16:creationId xmlns:a16="http://schemas.microsoft.com/office/drawing/2014/main" id="{8164955D-AFB7-4ABC-B098-14E453DD5B88}"/>
                  </a:ext>
                </a:extLst>
              </p:cNvPr>
              <p:cNvSpPr>
                <a:spLocks noChangeArrowheads="1"/>
              </p:cNvSpPr>
              <p:nvPr/>
            </p:nvSpPr>
            <p:spPr bwMode="auto">
              <a:xfrm>
                <a:off x="556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83" name="Rectangle 1087">
                <a:extLst>
                  <a:ext uri="{FF2B5EF4-FFF2-40B4-BE49-F238E27FC236}">
                    <a16:creationId xmlns:a16="http://schemas.microsoft.com/office/drawing/2014/main" id="{BAA2889E-E5E1-4418-9B3D-1B6F024053AC}"/>
                  </a:ext>
                </a:extLst>
              </p:cNvPr>
              <p:cNvSpPr>
                <a:spLocks noChangeArrowheads="1"/>
              </p:cNvSpPr>
              <p:nvPr/>
            </p:nvSpPr>
            <p:spPr bwMode="auto">
              <a:xfrm>
                <a:off x="566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184" name="Rectangle 1088">
              <a:extLst>
                <a:ext uri="{FF2B5EF4-FFF2-40B4-BE49-F238E27FC236}">
                  <a16:creationId xmlns:a16="http://schemas.microsoft.com/office/drawing/2014/main" id="{AA48178F-CFAD-4EB2-88AC-97A613E59C3A}"/>
                </a:ext>
              </a:extLst>
            </p:cNvPr>
            <p:cNvSpPr>
              <a:spLocks noChangeArrowheads="1"/>
            </p:cNvSpPr>
            <p:nvPr userDrawn="1"/>
          </p:nvSpPr>
          <p:spPr bwMode="auto">
            <a:xfrm>
              <a:off x="429" y="0"/>
              <a:ext cx="5331" cy="4320"/>
            </a:xfrm>
            <a:prstGeom prst="rect">
              <a:avLst/>
            </a:prstGeom>
            <a:solidFill>
              <a:schemeClr val="accent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85" name="Rectangle 1089">
              <a:extLst>
                <a:ext uri="{FF2B5EF4-FFF2-40B4-BE49-F238E27FC236}">
                  <a16:creationId xmlns:a16="http://schemas.microsoft.com/office/drawing/2014/main" id="{73361834-053A-458A-88D7-8CBCE79A1ACC}"/>
                </a:ext>
              </a:extLst>
            </p:cNvPr>
            <p:cNvSpPr>
              <a:spLocks noChangeArrowheads="1"/>
            </p:cNvSpPr>
            <p:nvPr userDrawn="1"/>
          </p:nvSpPr>
          <p:spPr bwMode="auto">
            <a:xfrm>
              <a:off x="0" y="0"/>
              <a:ext cx="5760" cy="321"/>
            </a:xfrm>
            <a:prstGeom prst="rect">
              <a:avLst/>
            </a:prstGeom>
            <a:solidFill>
              <a:schemeClr val="hlink">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186" name="Rectangle 1090">
            <a:extLst>
              <a:ext uri="{FF2B5EF4-FFF2-40B4-BE49-F238E27FC236}">
                <a16:creationId xmlns:a16="http://schemas.microsoft.com/office/drawing/2014/main" id="{9F071C6A-4B73-4EF0-AC32-F6063068642B}"/>
              </a:ext>
            </a:extLst>
          </p:cNvPr>
          <p:cNvSpPr>
            <a:spLocks noChangeArrowheads="1"/>
          </p:cNvSpPr>
          <p:nvPr/>
        </p:nvSpPr>
        <p:spPr bwMode="auto">
          <a:xfrm>
            <a:off x="3505200" y="2590800"/>
            <a:ext cx="4892675" cy="76200"/>
          </a:xfrm>
          <a:prstGeom prst="rect">
            <a:avLst/>
          </a:prstGeom>
          <a:solidFill>
            <a:schemeClr val="hlink">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a:p>
        </p:txBody>
      </p:sp>
      <p:sp>
        <p:nvSpPr>
          <p:cNvPr id="5187" name="Rectangle 1091">
            <a:extLst>
              <a:ext uri="{FF2B5EF4-FFF2-40B4-BE49-F238E27FC236}">
                <a16:creationId xmlns:a16="http://schemas.microsoft.com/office/drawing/2014/main" id="{729F2B24-E84F-482B-9BA7-B380558F613C}"/>
              </a:ext>
            </a:extLst>
          </p:cNvPr>
          <p:cNvSpPr>
            <a:spLocks noGrp="1" noChangeArrowheads="1"/>
          </p:cNvSpPr>
          <p:nvPr>
            <p:ph type="ctrTitle" sz="quarter"/>
          </p:nvPr>
        </p:nvSpPr>
        <p:spPr>
          <a:xfrm>
            <a:off x="779463" y="1096963"/>
            <a:ext cx="7678737" cy="1431925"/>
          </a:xfrm>
        </p:spPr>
        <p:txBody>
          <a:bodyPr/>
          <a:lstStyle>
            <a:lvl1pPr algn="r">
              <a:defRPr/>
            </a:lvl1pPr>
          </a:lstStyle>
          <a:p>
            <a:pPr lvl="0"/>
            <a:r>
              <a:rPr lang="en-US" altLang="en-US" noProof="0"/>
              <a:t>Click to edit Master title style</a:t>
            </a:r>
          </a:p>
        </p:txBody>
      </p:sp>
      <p:sp>
        <p:nvSpPr>
          <p:cNvPr id="5188" name="Rectangle 1092">
            <a:extLst>
              <a:ext uri="{FF2B5EF4-FFF2-40B4-BE49-F238E27FC236}">
                <a16:creationId xmlns:a16="http://schemas.microsoft.com/office/drawing/2014/main" id="{0A1D7FE9-BF45-4A8D-92D5-30E3DF189697}"/>
              </a:ext>
            </a:extLst>
          </p:cNvPr>
          <p:cNvSpPr>
            <a:spLocks noGrp="1" noChangeArrowheads="1"/>
          </p:cNvSpPr>
          <p:nvPr>
            <p:ph type="subTitle" sz="quarter" idx="1"/>
          </p:nvPr>
        </p:nvSpPr>
        <p:spPr>
          <a:xfrm>
            <a:off x="4021138" y="2860675"/>
            <a:ext cx="4437062" cy="3114675"/>
          </a:xfrm>
        </p:spPr>
        <p:txBody>
          <a:bodyPr/>
          <a:lstStyle>
            <a:lvl1pPr marL="0" indent="0">
              <a:buFont typeface="Wingdings" panose="05000000000000000000" pitchFamily="2" charset="2"/>
              <a:buNone/>
              <a:defRPr/>
            </a:lvl1pPr>
          </a:lstStyle>
          <a:p>
            <a:pPr lvl="0"/>
            <a:r>
              <a:rPr lang="en-US" altLang="en-US" noProof="0"/>
              <a:t>Click to edit Master subtitle style</a:t>
            </a:r>
          </a:p>
        </p:txBody>
      </p:sp>
      <p:sp>
        <p:nvSpPr>
          <p:cNvPr id="5189" name="Rectangle 1093">
            <a:extLst>
              <a:ext uri="{FF2B5EF4-FFF2-40B4-BE49-F238E27FC236}">
                <a16:creationId xmlns:a16="http://schemas.microsoft.com/office/drawing/2014/main" id="{9418F0C4-D442-4284-9E74-414245968F70}"/>
              </a:ext>
            </a:extLst>
          </p:cNvPr>
          <p:cNvSpPr>
            <a:spLocks noGrp="1" noChangeArrowheads="1"/>
          </p:cNvSpPr>
          <p:nvPr>
            <p:ph type="dt" sz="quarter" idx="2"/>
          </p:nvPr>
        </p:nvSpPr>
        <p:spPr>
          <a:xfrm>
            <a:off x="685800" y="6248400"/>
            <a:ext cx="1905000" cy="457200"/>
          </a:xfrm>
        </p:spPr>
        <p:txBody>
          <a:bodyPr/>
          <a:lstStyle>
            <a:lvl1pPr>
              <a:defRPr/>
            </a:lvl1pPr>
          </a:lstStyle>
          <a:p>
            <a:endParaRPr lang="en-US" altLang="en-US"/>
          </a:p>
        </p:txBody>
      </p:sp>
      <p:sp>
        <p:nvSpPr>
          <p:cNvPr id="5190" name="Rectangle 1094">
            <a:extLst>
              <a:ext uri="{FF2B5EF4-FFF2-40B4-BE49-F238E27FC236}">
                <a16:creationId xmlns:a16="http://schemas.microsoft.com/office/drawing/2014/main" id="{2F7F9AA4-AD46-4EC9-9DCE-43F3F85FCE64}"/>
              </a:ext>
            </a:extLst>
          </p:cNvPr>
          <p:cNvSpPr>
            <a:spLocks noGrp="1" noChangeArrowheads="1"/>
          </p:cNvSpPr>
          <p:nvPr>
            <p:ph type="ftr" sz="quarter" idx="3"/>
          </p:nvPr>
        </p:nvSpPr>
        <p:spPr>
          <a:xfrm>
            <a:off x="3124200" y="6248400"/>
            <a:ext cx="2895600" cy="457200"/>
          </a:xfrm>
        </p:spPr>
        <p:txBody>
          <a:bodyPr/>
          <a:lstStyle>
            <a:lvl1pPr>
              <a:defRPr/>
            </a:lvl1pPr>
          </a:lstStyle>
          <a:p>
            <a:endParaRPr lang="en-US" altLang="en-US"/>
          </a:p>
        </p:txBody>
      </p:sp>
      <p:sp>
        <p:nvSpPr>
          <p:cNvPr id="5191" name="Rectangle 1095">
            <a:extLst>
              <a:ext uri="{FF2B5EF4-FFF2-40B4-BE49-F238E27FC236}">
                <a16:creationId xmlns:a16="http://schemas.microsoft.com/office/drawing/2014/main" id="{E34F1AEA-242D-478D-B8DA-E9995D2AEC02}"/>
              </a:ext>
            </a:extLst>
          </p:cNvPr>
          <p:cNvSpPr>
            <a:spLocks noGrp="1" noChangeArrowheads="1"/>
          </p:cNvSpPr>
          <p:nvPr>
            <p:ph type="sldNum" sz="quarter" idx="4"/>
          </p:nvPr>
        </p:nvSpPr>
        <p:spPr>
          <a:xfrm>
            <a:off x="6553200" y="6248400"/>
            <a:ext cx="1905000" cy="457200"/>
          </a:xfrm>
        </p:spPr>
        <p:txBody>
          <a:bodyPr/>
          <a:lstStyle>
            <a:lvl1pPr>
              <a:defRPr/>
            </a:lvl1pPr>
          </a:lstStyle>
          <a:p>
            <a:fld id="{08CD9860-36F4-4A44-B394-EB7A23EEEF99}" type="slidenum">
              <a:rPr lang="en-US" altLang="en-US"/>
              <a:pPr/>
              <a:t>‹#›</a:t>
            </a:fld>
            <a:endParaRPr lang="en-US" altLang="en-US"/>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F37A1-87E6-4CD1-AE60-5CDC3D56F72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7C1E1DC-3381-469F-9AE1-6B2ADDC3D24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0D8520-9DBC-40A4-920B-5297BC97A524}"/>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525EDE2C-D718-4A07-AAAA-3A46F0514FC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CA38C076-635C-4EE4-996E-B4C940B90FA1}"/>
              </a:ext>
            </a:extLst>
          </p:cNvPr>
          <p:cNvSpPr>
            <a:spLocks noGrp="1"/>
          </p:cNvSpPr>
          <p:nvPr>
            <p:ph type="sldNum" sz="quarter" idx="12"/>
          </p:nvPr>
        </p:nvSpPr>
        <p:spPr/>
        <p:txBody>
          <a:bodyPr/>
          <a:lstStyle>
            <a:lvl1pPr>
              <a:defRPr/>
            </a:lvl1pPr>
          </a:lstStyle>
          <a:p>
            <a:fld id="{FAC5A521-6285-45AB-B33D-625BC6A60B6C}" type="slidenum">
              <a:rPr lang="en-US" altLang="en-US"/>
              <a:pPr/>
              <a:t>‹#›</a:t>
            </a:fld>
            <a:endParaRPr lang="en-US" altLang="en-US"/>
          </a:p>
        </p:txBody>
      </p:sp>
    </p:spTree>
    <p:extLst>
      <p:ext uri="{BB962C8B-B14F-4D97-AF65-F5344CB8AC3E}">
        <p14:creationId xmlns:p14="http://schemas.microsoft.com/office/powerpoint/2010/main" val="2462795944"/>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5AB13F8-A803-4815-BE70-DF69E134E9F1}"/>
              </a:ext>
            </a:extLst>
          </p:cNvPr>
          <p:cNvSpPr>
            <a:spLocks noGrp="1"/>
          </p:cNvSpPr>
          <p:nvPr>
            <p:ph type="title" orient="vert"/>
          </p:nvPr>
        </p:nvSpPr>
        <p:spPr>
          <a:xfrm>
            <a:off x="6994525" y="192088"/>
            <a:ext cx="2039938" cy="5903912"/>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B5205FC-E3CA-4E8A-84B0-7635A997DE59}"/>
              </a:ext>
            </a:extLst>
          </p:cNvPr>
          <p:cNvSpPr>
            <a:spLocks noGrp="1"/>
          </p:cNvSpPr>
          <p:nvPr>
            <p:ph type="body" orient="vert" idx="1"/>
          </p:nvPr>
        </p:nvSpPr>
        <p:spPr>
          <a:xfrm>
            <a:off x="871538" y="192088"/>
            <a:ext cx="5970587" cy="590391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BF94C3-CC1C-4DE3-9D20-0CE669DBE54D}"/>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DE9E5F90-546E-4FB6-A142-E6141A84978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CE63C116-8E89-488E-9CD4-33F690FEFA20}"/>
              </a:ext>
            </a:extLst>
          </p:cNvPr>
          <p:cNvSpPr>
            <a:spLocks noGrp="1"/>
          </p:cNvSpPr>
          <p:nvPr>
            <p:ph type="sldNum" sz="quarter" idx="12"/>
          </p:nvPr>
        </p:nvSpPr>
        <p:spPr/>
        <p:txBody>
          <a:bodyPr/>
          <a:lstStyle>
            <a:lvl1pPr>
              <a:defRPr/>
            </a:lvl1pPr>
          </a:lstStyle>
          <a:p>
            <a:fld id="{2F58B464-3469-4459-BA6E-4C8AD149FE3C}" type="slidenum">
              <a:rPr lang="en-US" altLang="en-US"/>
              <a:pPr/>
              <a:t>‹#›</a:t>
            </a:fld>
            <a:endParaRPr lang="en-US" altLang="en-US"/>
          </a:p>
        </p:txBody>
      </p:sp>
    </p:spTree>
    <p:extLst>
      <p:ext uri="{BB962C8B-B14F-4D97-AF65-F5344CB8AC3E}">
        <p14:creationId xmlns:p14="http://schemas.microsoft.com/office/powerpoint/2010/main" val="3396628267"/>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88137-42FF-41F1-9F99-88D54BE62FCE}"/>
              </a:ext>
            </a:extLst>
          </p:cNvPr>
          <p:cNvSpPr>
            <a:spLocks noGrp="1"/>
          </p:cNvSpPr>
          <p:nvPr>
            <p:ph type="title"/>
          </p:nvPr>
        </p:nvSpPr>
        <p:spPr>
          <a:xfrm>
            <a:off x="871538" y="192088"/>
            <a:ext cx="8162925" cy="1431925"/>
          </a:xfrm>
        </p:spPr>
        <p:txBody>
          <a:bodyPr/>
          <a:lstStyle/>
          <a:p>
            <a:r>
              <a:rPr lang="en-US"/>
              <a:t>Click to edit Master title style</a:t>
            </a:r>
          </a:p>
        </p:txBody>
      </p:sp>
      <p:sp>
        <p:nvSpPr>
          <p:cNvPr id="3" name="Text Placeholder 2">
            <a:extLst>
              <a:ext uri="{FF2B5EF4-FFF2-40B4-BE49-F238E27FC236}">
                <a16:creationId xmlns:a16="http://schemas.microsoft.com/office/drawing/2014/main" id="{2A75FFAB-51A4-48C0-AD6C-363EAFD79E07}"/>
              </a:ext>
            </a:extLst>
          </p:cNvPr>
          <p:cNvSpPr>
            <a:spLocks noGrp="1"/>
          </p:cNvSpPr>
          <p:nvPr>
            <p:ph type="body" sz="half" idx="1"/>
          </p:nvPr>
        </p:nvSpPr>
        <p:spPr>
          <a:xfrm>
            <a:off x="912813" y="1905000"/>
            <a:ext cx="3978275" cy="4191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16CFD7D-D427-4BBE-95E4-A40518C4ABCF}"/>
              </a:ext>
            </a:extLst>
          </p:cNvPr>
          <p:cNvSpPr>
            <a:spLocks noGrp="1"/>
          </p:cNvSpPr>
          <p:nvPr>
            <p:ph sz="half" idx="2"/>
          </p:nvPr>
        </p:nvSpPr>
        <p:spPr>
          <a:xfrm>
            <a:off x="5043488" y="1905000"/>
            <a:ext cx="3979862" cy="4191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4131403-7231-423E-9A75-5F6D0BC59B2D}"/>
              </a:ext>
            </a:extLst>
          </p:cNvPr>
          <p:cNvSpPr>
            <a:spLocks noGrp="1"/>
          </p:cNvSpPr>
          <p:nvPr>
            <p:ph type="dt" sz="half" idx="10"/>
          </p:nvPr>
        </p:nvSpPr>
        <p:spPr>
          <a:xfrm>
            <a:off x="1152525" y="6286500"/>
            <a:ext cx="1905000" cy="457200"/>
          </a:xfrm>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FBFF0704-86E4-4746-9709-6D2DAC2F074E}"/>
              </a:ext>
            </a:extLst>
          </p:cNvPr>
          <p:cNvSpPr>
            <a:spLocks noGrp="1"/>
          </p:cNvSpPr>
          <p:nvPr>
            <p:ph type="ftr" sz="quarter" idx="11"/>
          </p:nvPr>
        </p:nvSpPr>
        <p:spPr>
          <a:xfrm>
            <a:off x="3590925" y="6286500"/>
            <a:ext cx="2895600" cy="457200"/>
          </a:xfrm>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70A981C4-29C9-438F-A4BB-62BA4180695B}"/>
              </a:ext>
            </a:extLst>
          </p:cNvPr>
          <p:cNvSpPr>
            <a:spLocks noGrp="1"/>
          </p:cNvSpPr>
          <p:nvPr>
            <p:ph type="sldNum" sz="quarter" idx="12"/>
          </p:nvPr>
        </p:nvSpPr>
        <p:spPr>
          <a:xfrm>
            <a:off x="7019925" y="6286500"/>
            <a:ext cx="1905000" cy="457200"/>
          </a:xfrm>
        </p:spPr>
        <p:txBody>
          <a:bodyPr/>
          <a:lstStyle>
            <a:lvl1pPr>
              <a:defRPr/>
            </a:lvl1pPr>
          </a:lstStyle>
          <a:p>
            <a:fld id="{28EE1CD2-FC55-4B34-BBCD-D6F25E82BE3A}" type="slidenum">
              <a:rPr lang="en-US" altLang="en-US"/>
              <a:pPr/>
              <a:t>‹#›</a:t>
            </a:fld>
            <a:endParaRPr lang="en-US" altLang="en-US"/>
          </a:p>
        </p:txBody>
      </p:sp>
    </p:spTree>
    <p:extLst>
      <p:ext uri="{BB962C8B-B14F-4D97-AF65-F5344CB8AC3E}">
        <p14:creationId xmlns:p14="http://schemas.microsoft.com/office/powerpoint/2010/main" val="363787805"/>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AE127-E6DE-485E-843A-407C475095CE}"/>
              </a:ext>
            </a:extLst>
          </p:cNvPr>
          <p:cNvSpPr>
            <a:spLocks noGrp="1"/>
          </p:cNvSpPr>
          <p:nvPr>
            <p:ph type="title"/>
          </p:nvPr>
        </p:nvSpPr>
        <p:spPr>
          <a:xfrm>
            <a:off x="871538" y="192088"/>
            <a:ext cx="8162925" cy="1431925"/>
          </a:xfrm>
        </p:spPr>
        <p:txBody>
          <a:bodyPr/>
          <a:lstStyle/>
          <a:p>
            <a:r>
              <a:rPr lang="en-US"/>
              <a:t>Click to edit Master title style</a:t>
            </a:r>
          </a:p>
        </p:txBody>
      </p:sp>
      <p:sp>
        <p:nvSpPr>
          <p:cNvPr id="3" name="Text Placeholder 2">
            <a:extLst>
              <a:ext uri="{FF2B5EF4-FFF2-40B4-BE49-F238E27FC236}">
                <a16:creationId xmlns:a16="http://schemas.microsoft.com/office/drawing/2014/main" id="{929D0047-4A46-46A2-8FAE-5C7AA603EC3D}"/>
              </a:ext>
            </a:extLst>
          </p:cNvPr>
          <p:cNvSpPr>
            <a:spLocks noGrp="1"/>
          </p:cNvSpPr>
          <p:nvPr>
            <p:ph type="body" sz="half" idx="1"/>
          </p:nvPr>
        </p:nvSpPr>
        <p:spPr>
          <a:xfrm>
            <a:off x="912813" y="1905000"/>
            <a:ext cx="3978275" cy="4191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C02F783-6C55-4828-A737-7D55DA713663}"/>
              </a:ext>
            </a:extLst>
          </p:cNvPr>
          <p:cNvSpPr>
            <a:spLocks noGrp="1"/>
          </p:cNvSpPr>
          <p:nvPr>
            <p:ph sz="quarter" idx="2"/>
          </p:nvPr>
        </p:nvSpPr>
        <p:spPr>
          <a:xfrm>
            <a:off x="5043488" y="1905000"/>
            <a:ext cx="3979862" cy="2019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a:extLst>
              <a:ext uri="{FF2B5EF4-FFF2-40B4-BE49-F238E27FC236}">
                <a16:creationId xmlns:a16="http://schemas.microsoft.com/office/drawing/2014/main" id="{03AE76F2-8349-40A2-875B-24679E63EDBF}"/>
              </a:ext>
            </a:extLst>
          </p:cNvPr>
          <p:cNvSpPr>
            <a:spLocks noGrp="1"/>
          </p:cNvSpPr>
          <p:nvPr>
            <p:ph sz="quarter" idx="3"/>
          </p:nvPr>
        </p:nvSpPr>
        <p:spPr>
          <a:xfrm>
            <a:off x="5043488" y="4076700"/>
            <a:ext cx="3979862" cy="2019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5">
            <a:extLst>
              <a:ext uri="{FF2B5EF4-FFF2-40B4-BE49-F238E27FC236}">
                <a16:creationId xmlns:a16="http://schemas.microsoft.com/office/drawing/2014/main" id="{049C427C-0999-4DB0-AB97-52C5CF627771}"/>
              </a:ext>
            </a:extLst>
          </p:cNvPr>
          <p:cNvSpPr>
            <a:spLocks noGrp="1"/>
          </p:cNvSpPr>
          <p:nvPr>
            <p:ph type="dt" sz="half" idx="10"/>
          </p:nvPr>
        </p:nvSpPr>
        <p:spPr>
          <a:xfrm>
            <a:off x="1152525" y="6286500"/>
            <a:ext cx="1905000" cy="457200"/>
          </a:xfrm>
        </p:spPr>
        <p:txBody>
          <a:bodyPr/>
          <a:lstStyle>
            <a:lvl1pPr>
              <a:defRPr/>
            </a:lvl1pPr>
          </a:lstStyle>
          <a:p>
            <a:endParaRPr lang="en-US" altLang="en-US"/>
          </a:p>
        </p:txBody>
      </p:sp>
      <p:sp>
        <p:nvSpPr>
          <p:cNvPr id="7" name="Footer Placeholder 6">
            <a:extLst>
              <a:ext uri="{FF2B5EF4-FFF2-40B4-BE49-F238E27FC236}">
                <a16:creationId xmlns:a16="http://schemas.microsoft.com/office/drawing/2014/main" id="{19AD9435-71AD-42A7-8BF3-764C8ED65756}"/>
              </a:ext>
            </a:extLst>
          </p:cNvPr>
          <p:cNvSpPr>
            <a:spLocks noGrp="1"/>
          </p:cNvSpPr>
          <p:nvPr>
            <p:ph type="ftr" sz="quarter" idx="11"/>
          </p:nvPr>
        </p:nvSpPr>
        <p:spPr>
          <a:xfrm>
            <a:off x="3590925" y="6286500"/>
            <a:ext cx="2895600" cy="457200"/>
          </a:xfrm>
        </p:spPr>
        <p:txBody>
          <a:bodyPr/>
          <a:lstStyle>
            <a:lvl1pPr>
              <a:defRPr/>
            </a:lvl1pPr>
          </a:lstStyle>
          <a:p>
            <a:endParaRPr lang="en-US" altLang="en-US"/>
          </a:p>
        </p:txBody>
      </p:sp>
      <p:sp>
        <p:nvSpPr>
          <p:cNvPr id="8" name="Slide Number Placeholder 7">
            <a:extLst>
              <a:ext uri="{FF2B5EF4-FFF2-40B4-BE49-F238E27FC236}">
                <a16:creationId xmlns:a16="http://schemas.microsoft.com/office/drawing/2014/main" id="{29622FBB-ACE8-4CBD-8FA0-7DC0FDE1505D}"/>
              </a:ext>
            </a:extLst>
          </p:cNvPr>
          <p:cNvSpPr>
            <a:spLocks noGrp="1"/>
          </p:cNvSpPr>
          <p:nvPr>
            <p:ph type="sldNum" sz="quarter" idx="12"/>
          </p:nvPr>
        </p:nvSpPr>
        <p:spPr>
          <a:xfrm>
            <a:off x="7019925" y="6286500"/>
            <a:ext cx="1905000" cy="457200"/>
          </a:xfrm>
        </p:spPr>
        <p:txBody>
          <a:bodyPr/>
          <a:lstStyle>
            <a:lvl1pPr>
              <a:defRPr/>
            </a:lvl1pPr>
          </a:lstStyle>
          <a:p>
            <a:fld id="{841A5F97-F3A7-492A-8799-50C7147DEB40}" type="slidenum">
              <a:rPr lang="en-US" altLang="en-US"/>
              <a:pPr/>
              <a:t>‹#›</a:t>
            </a:fld>
            <a:endParaRPr lang="en-US" altLang="en-US"/>
          </a:p>
        </p:txBody>
      </p:sp>
    </p:spTree>
    <p:extLst>
      <p:ext uri="{BB962C8B-B14F-4D97-AF65-F5344CB8AC3E}">
        <p14:creationId xmlns:p14="http://schemas.microsoft.com/office/powerpoint/2010/main" val="263756921"/>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788DE-9883-435E-A8DD-5639FF5F96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241FFC6-47BB-4B0F-97BC-9CAA0DB3521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21543B-2014-4CDF-9407-F4000FF469C1}"/>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ECF10839-0883-4B74-9D6A-558EB88982B8}"/>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16B8B5A-82C9-4A23-B068-6C2C3C18C1A3}"/>
              </a:ext>
            </a:extLst>
          </p:cNvPr>
          <p:cNvSpPr>
            <a:spLocks noGrp="1"/>
          </p:cNvSpPr>
          <p:nvPr>
            <p:ph type="sldNum" sz="quarter" idx="12"/>
          </p:nvPr>
        </p:nvSpPr>
        <p:spPr/>
        <p:txBody>
          <a:bodyPr/>
          <a:lstStyle>
            <a:lvl1pPr>
              <a:defRPr/>
            </a:lvl1pPr>
          </a:lstStyle>
          <a:p>
            <a:fld id="{B8C90C17-BAF0-491C-88C0-132F0D30FA40}" type="slidenum">
              <a:rPr lang="en-US" altLang="en-US"/>
              <a:pPr/>
              <a:t>‹#›</a:t>
            </a:fld>
            <a:endParaRPr lang="en-US" altLang="en-US"/>
          </a:p>
        </p:txBody>
      </p:sp>
    </p:spTree>
    <p:extLst>
      <p:ext uri="{BB962C8B-B14F-4D97-AF65-F5344CB8AC3E}">
        <p14:creationId xmlns:p14="http://schemas.microsoft.com/office/powerpoint/2010/main" val="2293199772"/>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E4304-0B7C-487D-B55E-C746815C61BD}"/>
              </a:ext>
            </a:extLst>
          </p:cNvPr>
          <p:cNvSpPr>
            <a:spLocks noGrp="1"/>
          </p:cNvSpPr>
          <p:nvPr>
            <p:ph type="title"/>
          </p:nvPr>
        </p:nvSpPr>
        <p:spPr>
          <a:xfrm>
            <a:off x="623888" y="1709738"/>
            <a:ext cx="7886700" cy="2852737"/>
          </a:xfrm>
        </p:spPr>
        <p:txBody>
          <a:bodyPr/>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E5DFD7E-00E4-4463-B39A-F06290F1E819}"/>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a:extLst>
              <a:ext uri="{FF2B5EF4-FFF2-40B4-BE49-F238E27FC236}">
                <a16:creationId xmlns:a16="http://schemas.microsoft.com/office/drawing/2014/main" id="{FA110653-0713-4E02-9671-80D354E0700A}"/>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878E3CB8-6BB2-47F3-8018-B2320F072F7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EEB07DD-98E3-4DD3-984A-70937D8E3464}"/>
              </a:ext>
            </a:extLst>
          </p:cNvPr>
          <p:cNvSpPr>
            <a:spLocks noGrp="1"/>
          </p:cNvSpPr>
          <p:nvPr>
            <p:ph type="sldNum" sz="quarter" idx="12"/>
          </p:nvPr>
        </p:nvSpPr>
        <p:spPr/>
        <p:txBody>
          <a:bodyPr/>
          <a:lstStyle>
            <a:lvl1pPr>
              <a:defRPr/>
            </a:lvl1pPr>
          </a:lstStyle>
          <a:p>
            <a:fld id="{8CDEDEE7-B4E1-4B37-BF41-4E3D51BA2791}" type="slidenum">
              <a:rPr lang="en-US" altLang="en-US"/>
              <a:pPr/>
              <a:t>‹#›</a:t>
            </a:fld>
            <a:endParaRPr lang="en-US" altLang="en-US"/>
          </a:p>
        </p:txBody>
      </p:sp>
    </p:spTree>
    <p:extLst>
      <p:ext uri="{BB962C8B-B14F-4D97-AF65-F5344CB8AC3E}">
        <p14:creationId xmlns:p14="http://schemas.microsoft.com/office/powerpoint/2010/main" val="2804311904"/>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4CCC6-7336-4F23-87E1-3E57D05186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AD1DC74-FB51-4261-BA07-70A67B1E4BB2}"/>
              </a:ext>
            </a:extLst>
          </p:cNvPr>
          <p:cNvSpPr>
            <a:spLocks noGrp="1"/>
          </p:cNvSpPr>
          <p:nvPr>
            <p:ph sz="half" idx="1"/>
          </p:nvPr>
        </p:nvSpPr>
        <p:spPr>
          <a:xfrm>
            <a:off x="912813" y="1905000"/>
            <a:ext cx="3978275" cy="4191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8203EE-0FC3-4FA2-A969-21E69D0F105B}"/>
              </a:ext>
            </a:extLst>
          </p:cNvPr>
          <p:cNvSpPr>
            <a:spLocks noGrp="1"/>
          </p:cNvSpPr>
          <p:nvPr>
            <p:ph sz="half" idx="2"/>
          </p:nvPr>
        </p:nvSpPr>
        <p:spPr>
          <a:xfrm>
            <a:off x="5043488" y="1905000"/>
            <a:ext cx="3979862" cy="4191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9106E7B-B51D-4C9B-BADE-A2F2710CA441}"/>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32CE9E2B-91C6-466B-A210-E3088BF97360}"/>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EEAE33D3-2651-4131-B7E8-988D29F9C7E9}"/>
              </a:ext>
            </a:extLst>
          </p:cNvPr>
          <p:cNvSpPr>
            <a:spLocks noGrp="1"/>
          </p:cNvSpPr>
          <p:nvPr>
            <p:ph type="sldNum" sz="quarter" idx="12"/>
          </p:nvPr>
        </p:nvSpPr>
        <p:spPr/>
        <p:txBody>
          <a:bodyPr/>
          <a:lstStyle>
            <a:lvl1pPr>
              <a:defRPr/>
            </a:lvl1pPr>
          </a:lstStyle>
          <a:p>
            <a:fld id="{2BA6D62A-43DF-48AD-A25E-E4662B8B4E20}" type="slidenum">
              <a:rPr lang="en-US" altLang="en-US"/>
              <a:pPr/>
              <a:t>‹#›</a:t>
            </a:fld>
            <a:endParaRPr lang="en-US" altLang="en-US"/>
          </a:p>
        </p:txBody>
      </p:sp>
    </p:spTree>
    <p:extLst>
      <p:ext uri="{BB962C8B-B14F-4D97-AF65-F5344CB8AC3E}">
        <p14:creationId xmlns:p14="http://schemas.microsoft.com/office/powerpoint/2010/main" val="1407043542"/>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10CB6-5C09-4951-95D0-AE3B4006B2B0}"/>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A27E9FC-7B8D-4CC7-98CC-995065EBFDD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E846F02-9C0C-4019-BDB8-F70C81D62C4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C1AC3A7-3E9F-4612-8A70-D3AADC8EA835}"/>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5B124A0-DF9F-41F8-A25B-9C4750153DE7}"/>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ED76E53-29A2-4158-AAE2-097241E7E5B9}"/>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56431228-FAD6-47DC-9D02-FA54009DD82C}"/>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B56B3166-4E7A-4D0D-AD2E-CB2FF0DCAC44}"/>
              </a:ext>
            </a:extLst>
          </p:cNvPr>
          <p:cNvSpPr>
            <a:spLocks noGrp="1"/>
          </p:cNvSpPr>
          <p:nvPr>
            <p:ph type="sldNum" sz="quarter" idx="12"/>
          </p:nvPr>
        </p:nvSpPr>
        <p:spPr/>
        <p:txBody>
          <a:bodyPr/>
          <a:lstStyle>
            <a:lvl1pPr>
              <a:defRPr/>
            </a:lvl1pPr>
          </a:lstStyle>
          <a:p>
            <a:fld id="{685CB60F-0D8F-4FB3-9708-7E8BB76AF187}" type="slidenum">
              <a:rPr lang="en-US" altLang="en-US"/>
              <a:pPr/>
              <a:t>‹#›</a:t>
            </a:fld>
            <a:endParaRPr lang="en-US" altLang="en-US"/>
          </a:p>
        </p:txBody>
      </p:sp>
    </p:spTree>
    <p:extLst>
      <p:ext uri="{BB962C8B-B14F-4D97-AF65-F5344CB8AC3E}">
        <p14:creationId xmlns:p14="http://schemas.microsoft.com/office/powerpoint/2010/main" val="1442115225"/>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96A88-D065-4044-BBA2-6A6FC0AB29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D8A58A4-9230-42C8-ADE9-2F7B8AAB78E5}"/>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8B569F89-8E48-4D41-87FF-1B965DFDA21B}"/>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7975B070-D98C-4039-BABB-91ADF31FE8B4}"/>
              </a:ext>
            </a:extLst>
          </p:cNvPr>
          <p:cNvSpPr>
            <a:spLocks noGrp="1"/>
          </p:cNvSpPr>
          <p:nvPr>
            <p:ph type="sldNum" sz="quarter" idx="12"/>
          </p:nvPr>
        </p:nvSpPr>
        <p:spPr/>
        <p:txBody>
          <a:bodyPr/>
          <a:lstStyle>
            <a:lvl1pPr>
              <a:defRPr/>
            </a:lvl1pPr>
          </a:lstStyle>
          <a:p>
            <a:fld id="{08315A7F-DBAC-428E-BFA2-DD508EE2F73E}" type="slidenum">
              <a:rPr lang="en-US" altLang="en-US"/>
              <a:pPr/>
              <a:t>‹#›</a:t>
            </a:fld>
            <a:endParaRPr lang="en-US" altLang="en-US"/>
          </a:p>
        </p:txBody>
      </p:sp>
    </p:spTree>
    <p:extLst>
      <p:ext uri="{BB962C8B-B14F-4D97-AF65-F5344CB8AC3E}">
        <p14:creationId xmlns:p14="http://schemas.microsoft.com/office/powerpoint/2010/main" val="2981514345"/>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AC8107-22D0-4FE6-B326-DDE7440FDB80}"/>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AF02CD75-A0CB-4DD3-93DC-D132699B1DC0}"/>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D451DF35-988E-44AB-ABAC-0012DA0E6413}"/>
              </a:ext>
            </a:extLst>
          </p:cNvPr>
          <p:cNvSpPr>
            <a:spLocks noGrp="1"/>
          </p:cNvSpPr>
          <p:nvPr>
            <p:ph type="sldNum" sz="quarter" idx="12"/>
          </p:nvPr>
        </p:nvSpPr>
        <p:spPr/>
        <p:txBody>
          <a:bodyPr/>
          <a:lstStyle>
            <a:lvl1pPr>
              <a:defRPr/>
            </a:lvl1pPr>
          </a:lstStyle>
          <a:p>
            <a:fld id="{348F6377-2D1D-4549-8AAB-0E3495289181}" type="slidenum">
              <a:rPr lang="en-US" altLang="en-US"/>
              <a:pPr/>
              <a:t>‹#›</a:t>
            </a:fld>
            <a:endParaRPr lang="en-US" altLang="en-US"/>
          </a:p>
        </p:txBody>
      </p:sp>
    </p:spTree>
    <p:extLst>
      <p:ext uri="{BB962C8B-B14F-4D97-AF65-F5344CB8AC3E}">
        <p14:creationId xmlns:p14="http://schemas.microsoft.com/office/powerpoint/2010/main" val="144669167"/>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396D3-B87A-4702-8AD8-119F25A0B1B3}"/>
              </a:ext>
            </a:extLst>
          </p:cNvPr>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3F04479-BC16-4B1B-BC21-4D4DCC787DAD}"/>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08E039C-F48C-4513-B216-3815C312350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9CE2B50-34AA-4C8E-8F6E-AEABDE5BFEB2}"/>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5C778C64-A901-4F79-9637-E6904D6ACDA3}"/>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5786FC03-7C3A-4DFA-B6CD-601A45D5D9E9}"/>
              </a:ext>
            </a:extLst>
          </p:cNvPr>
          <p:cNvSpPr>
            <a:spLocks noGrp="1"/>
          </p:cNvSpPr>
          <p:nvPr>
            <p:ph type="sldNum" sz="quarter" idx="12"/>
          </p:nvPr>
        </p:nvSpPr>
        <p:spPr/>
        <p:txBody>
          <a:bodyPr/>
          <a:lstStyle>
            <a:lvl1pPr>
              <a:defRPr/>
            </a:lvl1pPr>
          </a:lstStyle>
          <a:p>
            <a:fld id="{9AC264AC-3BF2-41F7-B61A-FA5DB8262186}" type="slidenum">
              <a:rPr lang="en-US" altLang="en-US"/>
              <a:pPr/>
              <a:t>‹#›</a:t>
            </a:fld>
            <a:endParaRPr lang="en-US" altLang="en-US"/>
          </a:p>
        </p:txBody>
      </p:sp>
    </p:spTree>
    <p:extLst>
      <p:ext uri="{BB962C8B-B14F-4D97-AF65-F5344CB8AC3E}">
        <p14:creationId xmlns:p14="http://schemas.microsoft.com/office/powerpoint/2010/main" val="3931036081"/>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41904-C44F-4E7D-A584-E177EDFFFE61}"/>
              </a:ext>
            </a:extLst>
          </p:cNvPr>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FCF9872-033A-43A9-A5B4-2EADC22D686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4247215-DDEC-41CB-96C0-9AC72A4B368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30F2C70-6054-461B-949A-FCA904E42B69}"/>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84478AE8-AD49-428C-8DF1-5045EFA35653}"/>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183FD829-1335-4222-B9BF-B7B4EC20B19A}"/>
              </a:ext>
            </a:extLst>
          </p:cNvPr>
          <p:cNvSpPr>
            <a:spLocks noGrp="1"/>
          </p:cNvSpPr>
          <p:nvPr>
            <p:ph type="sldNum" sz="quarter" idx="12"/>
          </p:nvPr>
        </p:nvSpPr>
        <p:spPr/>
        <p:txBody>
          <a:bodyPr/>
          <a:lstStyle>
            <a:lvl1pPr>
              <a:defRPr/>
            </a:lvl1pPr>
          </a:lstStyle>
          <a:p>
            <a:fld id="{B7A5E42A-9DFC-493D-8EDF-91ED6CD3211A}" type="slidenum">
              <a:rPr lang="en-US" altLang="en-US"/>
              <a:pPr/>
              <a:t>‹#›</a:t>
            </a:fld>
            <a:endParaRPr lang="en-US" altLang="en-US"/>
          </a:p>
        </p:txBody>
      </p:sp>
    </p:spTree>
    <p:extLst>
      <p:ext uri="{BB962C8B-B14F-4D97-AF65-F5344CB8AC3E}">
        <p14:creationId xmlns:p14="http://schemas.microsoft.com/office/powerpoint/2010/main" val="2791656147"/>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098" name="Group 2">
            <a:extLst>
              <a:ext uri="{FF2B5EF4-FFF2-40B4-BE49-F238E27FC236}">
                <a16:creationId xmlns:a16="http://schemas.microsoft.com/office/drawing/2014/main" id="{718E0C87-B101-4027-85F2-84E0B63666FF}"/>
              </a:ext>
            </a:extLst>
          </p:cNvPr>
          <p:cNvGrpSpPr>
            <a:grpSpLocks/>
          </p:cNvGrpSpPr>
          <p:nvPr/>
        </p:nvGrpSpPr>
        <p:grpSpPr bwMode="auto">
          <a:xfrm>
            <a:off x="0" y="0"/>
            <a:ext cx="9147175" cy="6867525"/>
            <a:chOff x="0" y="0"/>
            <a:chExt cx="5762" cy="4326"/>
          </a:xfrm>
        </p:grpSpPr>
        <p:sp>
          <p:nvSpPr>
            <p:cNvPr id="4099" name="Rectangle 3">
              <a:extLst>
                <a:ext uri="{FF2B5EF4-FFF2-40B4-BE49-F238E27FC236}">
                  <a16:creationId xmlns:a16="http://schemas.microsoft.com/office/drawing/2014/main" id="{C867DF6F-2077-4C3A-AE8D-4B9B0EEFDC3C}"/>
                </a:ext>
              </a:extLst>
            </p:cNvPr>
            <p:cNvSpPr>
              <a:spLocks noChangeArrowheads="1"/>
            </p:cNvSpPr>
            <p:nvPr userDrawn="1"/>
          </p:nvSpPr>
          <p:spPr bwMode="hidden">
            <a:xfrm>
              <a:off x="0" y="0"/>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0" name="Rectangle 4">
              <a:extLst>
                <a:ext uri="{FF2B5EF4-FFF2-40B4-BE49-F238E27FC236}">
                  <a16:creationId xmlns:a16="http://schemas.microsoft.com/office/drawing/2014/main" id="{89B76EA3-0DD2-4E96-BD38-CEBAE3B703B9}"/>
                </a:ext>
              </a:extLst>
            </p:cNvPr>
            <p:cNvSpPr>
              <a:spLocks noChangeArrowheads="1"/>
            </p:cNvSpPr>
            <p:nvPr userDrawn="1"/>
          </p:nvSpPr>
          <p:spPr bwMode="hidden">
            <a:xfrm>
              <a:off x="9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1" name="Rectangle 5">
              <a:extLst>
                <a:ext uri="{FF2B5EF4-FFF2-40B4-BE49-F238E27FC236}">
                  <a16:creationId xmlns:a16="http://schemas.microsoft.com/office/drawing/2014/main" id="{CD6F1251-97DD-4ED7-A51E-DA27E191907B}"/>
                </a:ext>
              </a:extLst>
            </p:cNvPr>
            <p:cNvSpPr>
              <a:spLocks noChangeArrowheads="1"/>
            </p:cNvSpPr>
            <p:nvPr userDrawn="1"/>
          </p:nvSpPr>
          <p:spPr bwMode="hidden">
            <a:xfrm>
              <a:off x="19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2" name="Rectangle 6">
              <a:extLst>
                <a:ext uri="{FF2B5EF4-FFF2-40B4-BE49-F238E27FC236}">
                  <a16:creationId xmlns:a16="http://schemas.microsoft.com/office/drawing/2014/main" id="{014452CD-A0B5-4BFF-B926-2B13FB83B75E}"/>
                </a:ext>
              </a:extLst>
            </p:cNvPr>
            <p:cNvSpPr>
              <a:spLocks noChangeArrowheads="1"/>
            </p:cNvSpPr>
            <p:nvPr userDrawn="1"/>
          </p:nvSpPr>
          <p:spPr bwMode="hidden">
            <a:xfrm>
              <a:off x="28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3" name="Rectangle 7">
              <a:extLst>
                <a:ext uri="{FF2B5EF4-FFF2-40B4-BE49-F238E27FC236}">
                  <a16:creationId xmlns:a16="http://schemas.microsoft.com/office/drawing/2014/main" id="{6965C961-08F9-4E7B-854E-1A4D2406C56D}"/>
                </a:ext>
              </a:extLst>
            </p:cNvPr>
            <p:cNvSpPr>
              <a:spLocks noChangeArrowheads="1"/>
            </p:cNvSpPr>
            <p:nvPr userDrawn="1"/>
          </p:nvSpPr>
          <p:spPr bwMode="hidden">
            <a:xfrm>
              <a:off x="38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4" name="Rectangle 8">
              <a:extLst>
                <a:ext uri="{FF2B5EF4-FFF2-40B4-BE49-F238E27FC236}">
                  <a16:creationId xmlns:a16="http://schemas.microsoft.com/office/drawing/2014/main" id="{CB49AE46-31F6-4F75-A35F-D6BA8154BAB2}"/>
                </a:ext>
              </a:extLst>
            </p:cNvPr>
            <p:cNvSpPr>
              <a:spLocks noChangeArrowheads="1"/>
            </p:cNvSpPr>
            <p:nvPr userDrawn="1"/>
          </p:nvSpPr>
          <p:spPr bwMode="hidden">
            <a:xfrm>
              <a:off x="48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5" name="Rectangle 9">
              <a:extLst>
                <a:ext uri="{FF2B5EF4-FFF2-40B4-BE49-F238E27FC236}">
                  <a16:creationId xmlns:a16="http://schemas.microsoft.com/office/drawing/2014/main" id="{4F7F4609-0B1A-46DE-A349-EBA2C3E60329}"/>
                </a:ext>
              </a:extLst>
            </p:cNvPr>
            <p:cNvSpPr>
              <a:spLocks noChangeArrowheads="1"/>
            </p:cNvSpPr>
            <p:nvPr userDrawn="1"/>
          </p:nvSpPr>
          <p:spPr bwMode="hidden">
            <a:xfrm>
              <a:off x="57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6" name="Rectangle 10">
              <a:extLst>
                <a:ext uri="{FF2B5EF4-FFF2-40B4-BE49-F238E27FC236}">
                  <a16:creationId xmlns:a16="http://schemas.microsoft.com/office/drawing/2014/main" id="{C13225B1-0869-405D-A774-515C427BDA18}"/>
                </a:ext>
              </a:extLst>
            </p:cNvPr>
            <p:cNvSpPr>
              <a:spLocks noChangeArrowheads="1"/>
            </p:cNvSpPr>
            <p:nvPr userDrawn="1"/>
          </p:nvSpPr>
          <p:spPr bwMode="hidden">
            <a:xfrm>
              <a:off x="67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7" name="Rectangle 11">
              <a:extLst>
                <a:ext uri="{FF2B5EF4-FFF2-40B4-BE49-F238E27FC236}">
                  <a16:creationId xmlns:a16="http://schemas.microsoft.com/office/drawing/2014/main" id="{294979E6-58F1-49F0-8C2B-C80665ECB882}"/>
                </a:ext>
              </a:extLst>
            </p:cNvPr>
            <p:cNvSpPr>
              <a:spLocks noChangeArrowheads="1"/>
            </p:cNvSpPr>
            <p:nvPr userDrawn="1"/>
          </p:nvSpPr>
          <p:spPr bwMode="hidden">
            <a:xfrm>
              <a:off x="76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8" name="Rectangle 12">
              <a:extLst>
                <a:ext uri="{FF2B5EF4-FFF2-40B4-BE49-F238E27FC236}">
                  <a16:creationId xmlns:a16="http://schemas.microsoft.com/office/drawing/2014/main" id="{30BB2546-98D0-41F5-861C-8D6161B9C221}"/>
                </a:ext>
              </a:extLst>
            </p:cNvPr>
            <p:cNvSpPr>
              <a:spLocks noChangeArrowheads="1"/>
            </p:cNvSpPr>
            <p:nvPr userDrawn="1"/>
          </p:nvSpPr>
          <p:spPr bwMode="hidden">
            <a:xfrm>
              <a:off x="86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9" name="Rectangle 13">
              <a:extLst>
                <a:ext uri="{FF2B5EF4-FFF2-40B4-BE49-F238E27FC236}">
                  <a16:creationId xmlns:a16="http://schemas.microsoft.com/office/drawing/2014/main" id="{1C12F4BD-F2E8-4BAB-A651-9DD3FFCFA43D}"/>
                </a:ext>
              </a:extLst>
            </p:cNvPr>
            <p:cNvSpPr>
              <a:spLocks noChangeArrowheads="1"/>
            </p:cNvSpPr>
            <p:nvPr userDrawn="1"/>
          </p:nvSpPr>
          <p:spPr bwMode="hidden">
            <a:xfrm>
              <a:off x="96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0" name="Rectangle 14">
              <a:extLst>
                <a:ext uri="{FF2B5EF4-FFF2-40B4-BE49-F238E27FC236}">
                  <a16:creationId xmlns:a16="http://schemas.microsoft.com/office/drawing/2014/main" id="{160057D1-61C4-4A5E-8111-A1B81B4DC89E}"/>
                </a:ext>
              </a:extLst>
            </p:cNvPr>
            <p:cNvSpPr>
              <a:spLocks noChangeArrowheads="1"/>
            </p:cNvSpPr>
            <p:nvPr userDrawn="1"/>
          </p:nvSpPr>
          <p:spPr bwMode="hidden">
            <a:xfrm>
              <a:off x="105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1" name="Rectangle 15">
              <a:extLst>
                <a:ext uri="{FF2B5EF4-FFF2-40B4-BE49-F238E27FC236}">
                  <a16:creationId xmlns:a16="http://schemas.microsoft.com/office/drawing/2014/main" id="{3C654B94-C82F-43D2-96BB-92E390CAADCF}"/>
                </a:ext>
              </a:extLst>
            </p:cNvPr>
            <p:cNvSpPr>
              <a:spLocks noChangeArrowheads="1"/>
            </p:cNvSpPr>
            <p:nvPr userDrawn="1"/>
          </p:nvSpPr>
          <p:spPr bwMode="hidden">
            <a:xfrm>
              <a:off x="115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2" name="Rectangle 16">
              <a:extLst>
                <a:ext uri="{FF2B5EF4-FFF2-40B4-BE49-F238E27FC236}">
                  <a16:creationId xmlns:a16="http://schemas.microsoft.com/office/drawing/2014/main" id="{41DA1E09-5562-45D9-AC9B-959CE7EDC9B3}"/>
                </a:ext>
              </a:extLst>
            </p:cNvPr>
            <p:cNvSpPr>
              <a:spLocks noChangeArrowheads="1"/>
            </p:cNvSpPr>
            <p:nvPr userDrawn="1"/>
          </p:nvSpPr>
          <p:spPr bwMode="hidden">
            <a:xfrm>
              <a:off x="124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3" name="Rectangle 17">
              <a:extLst>
                <a:ext uri="{FF2B5EF4-FFF2-40B4-BE49-F238E27FC236}">
                  <a16:creationId xmlns:a16="http://schemas.microsoft.com/office/drawing/2014/main" id="{37C82B59-5A87-4897-A7EB-F7F10F19A0E2}"/>
                </a:ext>
              </a:extLst>
            </p:cNvPr>
            <p:cNvSpPr>
              <a:spLocks noChangeArrowheads="1"/>
            </p:cNvSpPr>
            <p:nvPr userDrawn="1"/>
          </p:nvSpPr>
          <p:spPr bwMode="hidden">
            <a:xfrm>
              <a:off x="134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4" name="Rectangle 18">
              <a:extLst>
                <a:ext uri="{FF2B5EF4-FFF2-40B4-BE49-F238E27FC236}">
                  <a16:creationId xmlns:a16="http://schemas.microsoft.com/office/drawing/2014/main" id="{DD5405F8-F9AE-4E36-AEC9-A71E0A6E5BB3}"/>
                </a:ext>
              </a:extLst>
            </p:cNvPr>
            <p:cNvSpPr>
              <a:spLocks noChangeArrowheads="1"/>
            </p:cNvSpPr>
            <p:nvPr userDrawn="1"/>
          </p:nvSpPr>
          <p:spPr bwMode="hidden">
            <a:xfrm>
              <a:off x="144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5" name="Rectangle 19">
              <a:extLst>
                <a:ext uri="{FF2B5EF4-FFF2-40B4-BE49-F238E27FC236}">
                  <a16:creationId xmlns:a16="http://schemas.microsoft.com/office/drawing/2014/main" id="{DDB193F6-9B40-48A0-8124-D820931395A8}"/>
                </a:ext>
              </a:extLst>
            </p:cNvPr>
            <p:cNvSpPr>
              <a:spLocks noChangeArrowheads="1"/>
            </p:cNvSpPr>
            <p:nvPr userDrawn="1"/>
          </p:nvSpPr>
          <p:spPr bwMode="hidden">
            <a:xfrm>
              <a:off x="153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6" name="Rectangle 20">
              <a:extLst>
                <a:ext uri="{FF2B5EF4-FFF2-40B4-BE49-F238E27FC236}">
                  <a16:creationId xmlns:a16="http://schemas.microsoft.com/office/drawing/2014/main" id="{E8517BA2-2881-4730-8999-3B004F1B4FBE}"/>
                </a:ext>
              </a:extLst>
            </p:cNvPr>
            <p:cNvSpPr>
              <a:spLocks noChangeArrowheads="1"/>
            </p:cNvSpPr>
            <p:nvPr userDrawn="1"/>
          </p:nvSpPr>
          <p:spPr bwMode="hidden">
            <a:xfrm>
              <a:off x="163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7" name="Rectangle 21">
              <a:extLst>
                <a:ext uri="{FF2B5EF4-FFF2-40B4-BE49-F238E27FC236}">
                  <a16:creationId xmlns:a16="http://schemas.microsoft.com/office/drawing/2014/main" id="{42BE8BD1-576E-4E0D-99F0-6A9465F543B7}"/>
                </a:ext>
              </a:extLst>
            </p:cNvPr>
            <p:cNvSpPr>
              <a:spLocks noChangeArrowheads="1"/>
            </p:cNvSpPr>
            <p:nvPr userDrawn="1"/>
          </p:nvSpPr>
          <p:spPr bwMode="hidden">
            <a:xfrm>
              <a:off x="172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8" name="Rectangle 22">
              <a:extLst>
                <a:ext uri="{FF2B5EF4-FFF2-40B4-BE49-F238E27FC236}">
                  <a16:creationId xmlns:a16="http://schemas.microsoft.com/office/drawing/2014/main" id="{1FA4CA72-0B8B-4198-BB52-EFA08BAA41B2}"/>
                </a:ext>
              </a:extLst>
            </p:cNvPr>
            <p:cNvSpPr>
              <a:spLocks noChangeArrowheads="1"/>
            </p:cNvSpPr>
            <p:nvPr userDrawn="1"/>
          </p:nvSpPr>
          <p:spPr bwMode="hidden">
            <a:xfrm>
              <a:off x="182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9" name="Rectangle 23">
              <a:extLst>
                <a:ext uri="{FF2B5EF4-FFF2-40B4-BE49-F238E27FC236}">
                  <a16:creationId xmlns:a16="http://schemas.microsoft.com/office/drawing/2014/main" id="{B092900D-1B48-4FBD-87A2-8233924B63CE}"/>
                </a:ext>
              </a:extLst>
            </p:cNvPr>
            <p:cNvSpPr>
              <a:spLocks noChangeArrowheads="1"/>
            </p:cNvSpPr>
            <p:nvPr userDrawn="1"/>
          </p:nvSpPr>
          <p:spPr bwMode="hidden">
            <a:xfrm>
              <a:off x="192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20" name="Rectangle 24">
              <a:extLst>
                <a:ext uri="{FF2B5EF4-FFF2-40B4-BE49-F238E27FC236}">
                  <a16:creationId xmlns:a16="http://schemas.microsoft.com/office/drawing/2014/main" id="{FD7F9B47-84DF-4D79-883C-60F0E828ABF6}"/>
                </a:ext>
              </a:extLst>
            </p:cNvPr>
            <p:cNvSpPr>
              <a:spLocks noChangeArrowheads="1"/>
            </p:cNvSpPr>
            <p:nvPr userDrawn="1"/>
          </p:nvSpPr>
          <p:spPr bwMode="hidden">
            <a:xfrm>
              <a:off x="201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21" name="Rectangle 25">
              <a:extLst>
                <a:ext uri="{FF2B5EF4-FFF2-40B4-BE49-F238E27FC236}">
                  <a16:creationId xmlns:a16="http://schemas.microsoft.com/office/drawing/2014/main" id="{9BD4E9ED-AD87-4A96-A893-A778F909D413}"/>
                </a:ext>
              </a:extLst>
            </p:cNvPr>
            <p:cNvSpPr>
              <a:spLocks noChangeArrowheads="1"/>
            </p:cNvSpPr>
            <p:nvPr userDrawn="1"/>
          </p:nvSpPr>
          <p:spPr bwMode="hidden">
            <a:xfrm>
              <a:off x="211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22" name="Rectangle 26">
              <a:extLst>
                <a:ext uri="{FF2B5EF4-FFF2-40B4-BE49-F238E27FC236}">
                  <a16:creationId xmlns:a16="http://schemas.microsoft.com/office/drawing/2014/main" id="{30DA7F2F-4AE7-439C-8059-23E298BCC987}"/>
                </a:ext>
              </a:extLst>
            </p:cNvPr>
            <p:cNvSpPr>
              <a:spLocks noChangeArrowheads="1"/>
            </p:cNvSpPr>
            <p:nvPr userDrawn="1"/>
          </p:nvSpPr>
          <p:spPr bwMode="hidden">
            <a:xfrm>
              <a:off x="220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23" name="Rectangle 27">
              <a:extLst>
                <a:ext uri="{FF2B5EF4-FFF2-40B4-BE49-F238E27FC236}">
                  <a16:creationId xmlns:a16="http://schemas.microsoft.com/office/drawing/2014/main" id="{A09293D3-8736-4061-9928-6EB7D6F1344A}"/>
                </a:ext>
              </a:extLst>
            </p:cNvPr>
            <p:cNvSpPr>
              <a:spLocks noChangeArrowheads="1"/>
            </p:cNvSpPr>
            <p:nvPr userDrawn="1"/>
          </p:nvSpPr>
          <p:spPr bwMode="hidden">
            <a:xfrm>
              <a:off x="230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24" name="Rectangle 28">
              <a:extLst>
                <a:ext uri="{FF2B5EF4-FFF2-40B4-BE49-F238E27FC236}">
                  <a16:creationId xmlns:a16="http://schemas.microsoft.com/office/drawing/2014/main" id="{3A89C502-4BF6-4E93-A9C1-54A95BB4F50A}"/>
                </a:ext>
              </a:extLst>
            </p:cNvPr>
            <p:cNvSpPr>
              <a:spLocks noChangeArrowheads="1"/>
            </p:cNvSpPr>
            <p:nvPr userDrawn="1"/>
          </p:nvSpPr>
          <p:spPr bwMode="hidden">
            <a:xfrm>
              <a:off x="240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25" name="Rectangle 29">
              <a:extLst>
                <a:ext uri="{FF2B5EF4-FFF2-40B4-BE49-F238E27FC236}">
                  <a16:creationId xmlns:a16="http://schemas.microsoft.com/office/drawing/2014/main" id="{6670763B-2FCD-4352-B7FB-91A016D9DF45}"/>
                </a:ext>
              </a:extLst>
            </p:cNvPr>
            <p:cNvSpPr>
              <a:spLocks noChangeArrowheads="1"/>
            </p:cNvSpPr>
            <p:nvPr userDrawn="1"/>
          </p:nvSpPr>
          <p:spPr bwMode="hidden">
            <a:xfrm>
              <a:off x="249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26" name="Rectangle 30">
              <a:extLst>
                <a:ext uri="{FF2B5EF4-FFF2-40B4-BE49-F238E27FC236}">
                  <a16:creationId xmlns:a16="http://schemas.microsoft.com/office/drawing/2014/main" id="{718467A2-786C-4689-8865-1DD4E1876748}"/>
                </a:ext>
              </a:extLst>
            </p:cNvPr>
            <p:cNvSpPr>
              <a:spLocks noChangeArrowheads="1"/>
            </p:cNvSpPr>
            <p:nvPr userDrawn="1"/>
          </p:nvSpPr>
          <p:spPr bwMode="hidden">
            <a:xfrm>
              <a:off x="259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27" name="Rectangle 31">
              <a:extLst>
                <a:ext uri="{FF2B5EF4-FFF2-40B4-BE49-F238E27FC236}">
                  <a16:creationId xmlns:a16="http://schemas.microsoft.com/office/drawing/2014/main" id="{3FA215DE-BF53-4C26-911E-36723B7BBAA1}"/>
                </a:ext>
              </a:extLst>
            </p:cNvPr>
            <p:cNvSpPr>
              <a:spLocks noChangeArrowheads="1"/>
            </p:cNvSpPr>
            <p:nvPr userDrawn="1"/>
          </p:nvSpPr>
          <p:spPr bwMode="hidden">
            <a:xfrm>
              <a:off x="268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28" name="Rectangle 32">
              <a:extLst>
                <a:ext uri="{FF2B5EF4-FFF2-40B4-BE49-F238E27FC236}">
                  <a16:creationId xmlns:a16="http://schemas.microsoft.com/office/drawing/2014/main" id="{F752D284-784D-4E74-A048-893E1F7D84D5}"/>
                </a:ext>
              </a:extLst>
            </p:cNvPr>
            <p:cNvSpPr>
              <a:spLocks noChangeArrowheads="1"/>
            </p:cNvSpPr>
            <p:nvPr userDrawn="1"/>
          </p:nvSpPr>
          <p:spPr bwMode="hidden">
            <a:xfrm>
              <a:off x="278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29" name="Rectangle 33">
              <a:extLst>
                <a:ext uri="{FF2B5EF4-FFF2-40B4-BE49-F238E27FC236}">
                  <a16:creationId xmlns:a16="http://schemas.microsoft.com/office/drawing/2014/main" id="{30444C15-A095-4A70-8089-5064DFED88CE}"/>
                </a:ext>
              </a:extLst>
            </p:cNvPr>
            <p:cNvSpPr>
              <a:spLocks noChangeArrowheads="1"/>
            </p:cNvSpPr>
            <p:nvPr userDrawn="1"/>
          </p:nvSpPr>
          <p:spPr bwMode="hidden">
            <a:xfrm>
              <a:off x="288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30" name="Rectangle 34">
              <a:extLst>
                <a:ext uri="{FF2B5EF4-FFF2-40B4-BE49-F238E27FC236}">
                  <a16:creationId xmlns:a16="http://schemas.microsoft.com/office/drawing/2014/main" id="{CC9A1451-D21E-4D29-8049-4E8F2D1E0138}"/>
                </a:ext>
              </a:extLst>
            </p:cNvPr>
            <p:cNvSpPr>
              <a:spLocks noChangeArrowheads="1"/>
            </p:cNvSpPr>
            <p:nvPr userDrawn="1"/>
          </p:nvSpPr>
          <p:spPr bwMode="hidden">
            <a:xfrm>
              <a:off x="297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31" name="Rectangle 35">
              <a:extLst>
                <a:ext uri="{FF2B5EF4-FFF2-40B4-BE49-F238E27FC236}">
                  <a16:creationId xmlns:a16="http://schemas.microsoft.com/office/drawing/2014/main" id="{DB779509-C323-4B8D-A021-1964CBD4B0AA}"/>
                </a:ext>
              </a:extLst>
            </p:cNvPr>
            <p:cNvSpPr>
              <a:spLocks noChangeArrowheads="1"/>
            </p:cNvSpPr>
            <p:nvPr userDrawn="1"/>
          </p:nvSpPr>
          <p:spPr bwMode="hidden">
            <a:xfrm>
              <a:off x="307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32" name="Rectangle 36">
              <a:extLst>
                <a:ext uri="{FF2B5EF4-FFF2-40B4-BE49-F238E27FC236}">
                  <a16:creationId xmlns:a16="http://schemas.microsoft.com/office/drawing/2014/main" id="{2BED0DB5-2816-4973-B4BF-C7D179C7EA87}"/>
                </a:ext>
              </a:extLst>
            </p:cNvPr>
            <p:cNvSpPr>
              <a:spLocks noChangeArrowheads="1"/>
            </p:cNvSpPr>
            <p:nvPr userDrawn="1"/>
          </p:nvSpPr>
          <p:spPr bwMode="hidden">
            <a:xfrm>
              <a:off x="316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33" name="Rectangle 37">
              <a:extLst>
                <a:ext uri="{FF2B5EF4-FFF2-40B4-BE49-F238E27FC236}">
                  <a16:creationId xmlns:a16="http://schemas.microsoft.com/office/drawing/2014/main" id="{3F57A81B-E75B-4B62-B35C-F45C24930DF2}"/>
                </a:ext>
              </a:extLst>
            </p:cNvPr>
            <p:cNvSpPr>
              <a:spLocks noChangeArrowheads="1"/>
            </p:cNvSpPr>
            <p:nvPr userDrawn="1"/>
          </p:nvSpPr>
          <p:spPr bwMode="hidden">
            <a:xfrm>
              <a:off x="326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34" name="Rectangle 38">
              <a:extLst>
                <a:ext uri="{FF2B5EF4-FFF2-40B4-BE49-F238E27FC236}">
                  <a16:creationId xmlns:a16="http://schemas.microsoft.com/office/drawing/2014/main" id="{CB95A6DB-1724-45EF-BE17-E170ABADE455}"/>
                </a:ext>
              </a:extLst>
            </p:cNvPr>
            <p:cNvSpPr>
              <a:spLocks noChangeArrowheads="1"/>
            </p:cNvSpPr>
            <p:nvPr userDrawn="1"/>
          </p:nvSpPr>
          <p:spPr bwMode="hidden">
            <a:xfrm>
              <a:off x="336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35" name="Rectangle 39">
              <a:extLst>
                <a:ext uri="{FF2B5EF4-FFF2-40B4-BE49-F238E27FC236}">
                  <a16:creationId xmlns:a16="http://schemas.microsoft.com/office/drawing/2014/main" id="{5992E0A8-60B5-4DC4-BA6B-B0C7F7199011}"/>
                </a:ext>
              </a:extLst>
            </p:cNvPr>
            <p:cNvSpPr>
              <a:spLocks noChangeArrowheads="1"/>
            </p:cNvSpPr>
            <p:nvPr userDrawn="1"/>
          </p:nvSpPr>
          <p:spPr bwMode="hidden">
            <a:xfrm>
              <a:off x="345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36" name="Rectangle 40">
              <a:extLst>
                <a:ext uri="{FF2B5EF4-FFF2-40B4-BE49-F238E27FC236}">
                  <a16:creationId xmlns:a16="http://schemas.microsoft.com/office/drawing/2014/main" id="{D2B3D0CC-93D7-4FB7-B131-9606411A73D1}"/>
                </a:ext>
              </a:extLst>
            </p:cNvPr>
            <p:cNvSpPr>
              <a:spLocks noChangeArrowheads="1"/>
            </p:cNvSpPr>
            <p:nvPr userDrawn="1"/>
          </p:nvSpPr>
          <p:spPr bwMode="hidden">
            <a:xfrm>
              <a:off x="355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37" name="Rectangle 41">
              <a:extLst>
                <a:ext uri="{FF2B5EF4-FFF2-40B4-BE49-F238E27FC236}">
                  <a16:creationId xmlns:a16="http://schemas.microsoft.com/office/drawing/2014/main" id="{B5611EDC-27E4-47BD-B001-B06972996891}"/>
                </a:ext>
              </a:extLst>
            </p:cNvPr>
            <p:cNvSpPr>
              <a:spLocks noChangeArrowheads="1"/>
            </p:cNvSpPr>
            <p:nvPr userDrawn="1"/>
          </p:nvSpPr>
          <p:spPr bwMode="hidden">
            <a:xfrm>
              <a:off x="364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38" name="Rectangle 42">
              <a:extLst>
                <a:ext uri="{FF2B5EF4-FFF2-40B4-BE49-F238E27FC236}">
                  <a16:creationId xmlns:a16="http://schemas.microsoft.com/office/drawing/2014/main" id="{9DEF10FB-2715-4F22-A85D-871C3415D05E}"/>
                </a:ext>
              </a:extLst>
            </p:cNvPr>
            <p:cNvSpPr>
              <a:spLocks noChangeArrowheads="1"/>
            </p:cNvSpPr>
            <p:nvPr userDrawn="1"/>
          </p:nvSpPr>
          <p:spPr bwMode="hidden">
            <a:xfrm>
              <a:off x="374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39" name="Rectangle 43">
              <a:extLst>
                <a:ext uri="{FF2B5EF4-FFF2-40B4-BE49-F238E27FC236}">
                  <a16:creationId xmlns:a16="http://schemas.microsoft.com/office/drawing/2014/main" id="{3AD6C5BE-99AA-40CC-9B37-85B384FCC055}"/>
                </a:ext>
              </a:extLst>
            </p:cNvPr>
            <p:cNvSpPr>
              <a:spLocks noChangeArrowheads="1"/>
            </p:cNvSpPr>
            <p:nvPr userDrawn="1"/>
          </p:nvSpPr>
          <p:spPr bwMode="hidden">
            <a:xfrm>
              <a:off x="384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40" name="Rectangle 44">
              <a:extLst>
                <a:ext uri="{FF2B5EF4-FFF2-40B4-BE49-F238E27FC236}">
                  <a16:creationId xmlns:a16="http://schemas.microsoft.com/office/drawing/2014/main" id="{162C861D-B8AB-4A56-A1AA-169F55F35C4C}"/>
                </a:ext>
              </a:extLst>
            </p:cNvPr>
            <p:cNvSpPr>
              <a:spLocks noChangeArrowheads="1"/>
            </p:cNvSpPr>
            <p:nvPr userDrawn="1"/>
          </p:nvSpPr>
          <p:spPr bwMode="hidden">
            <a:xfrm>
              <a:off x="393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41" name="Rectangle 45">
              <a:extLst>
                <a:ext uri="{FF2B5EF4-FFF2-40B4-BE49-F238E27FC236}">
                  <a16:creationId xmlns:a16="http://schemas.microsoft.com/office/drawing/2014/main" id="{691CAC2A-5746-4101-80CB-90623CA40007}"/>
                </a:ext>
              </a:extLst>
            </p:cNvPr>
            <p:cNvSpPr>
              <a:spLocks noChangeArrowheads="1"/>
            </p:cNvSpPr>
            <p:nvPr userDrawn="1"/>
          </p:nvSpPr>
          <p:spPr bwMode="hidden">
            <a:xfrm>
              <a:off x="403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42" name="Rectangle 46">
              <a:extLst>
                <a:ext uri="{FF2B5EF4-FFF2-40B4-BE49-F238E27FC236}">
                  <a16:creationId xmlns:a16="http://schemas.microsoft.com/office/drawing/2014/main" id="{3B7A5BF2-E195-46DE-96FC-A5FDE06A1F6C}"/>
                </a:ext>
              </a:extLst>
            </p:cNvPr>
            <p:cNvSpPr>
              <a:spLocks noChangeArrowheads="1"/>
            </p:cNvSpPr>
            <p:nvPr userDrawn="1"/>
          </p:nvSpPr>
          <p:spPr bwMode="hidden">
            <a:xfrm>
              <a:off x="412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43" name="Rectangle 47">
              <a:extLst>
                <a:ext uri="{FF2B5EF4-FFF2-40B4-BE49-F238E27FC236}">
                  <a16:creationId xmlns:a16="http://schemas.microsoft.com/office/drawing/2014/main" id="{CF1FE4FF-88C1-4528-BF15-F5F04EDF8B01}"/>
                </a:ext>
              </a:extLst>
            </p:cNvPr>
            <p:cNvSpPr>
              <a:spLocks noChangeArrowheads="1"/>
            </p:cNvSpPr>
            <p:nvPr userDrawn="1"/>
          </p:nvSpPr>
          <p:spPr bwMode="hidden">
            <a:xfrm>
              <a:off x="422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44" name="Rectangle 48">
              <a:extLst>
                <a:ext uri="{FF2B5EF4-FFF2-40B4-BE49-F238E27FC236}">
                  <a16:creationId xmlns:a16="http://schemas.microsoft.com/office/drawing/2014/main" id="{5D217D66-3BE5-43F4-B23E-F9149925D3F7}"/>
                </a:ext>
              </a:extLst>
            </p:cNvPr>
            <p:cNvSpPr>
              <a:spLocks noChangeArrowheads="1"/>
            </p:cNvSpPr>
            <p:nvPr userDrawn="1"/>
          </p:nvSpPr>
          <p:spPr bwMode="hidden">
            <a:xfrm>
              <a:off x="432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45" name="Rectangle 49">
              <a:extLst>
                <a:ext uri="{FF2B5EF4-FFF2-40B4-BE49-F238E27FC236}">
                  <a16:creationId xmlns:a16="http://schemas.microsoft.com/office/drawing/2014/main" id="{328710F8-E870-46B7-860D-18AF24CBE066}"/>
                </a:ext>
              </a:extLst>
            </p:cNvPr>
            <p:cNvSpPr>
              <a:spLocks noChangeArrowheads="1"/>
            </p:cNvSpPr>
            <p:nvPr userDrawn="1"/>
          </p:nvSpPr>
          <p:spPr bwMode="hidden">
            <a:xfrm>
              <a:off x="441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46" name="Rectangle 50">
              <a:extLst>
                <a:ext uri="{FF2B5EF4-FFF2-40B4-BE49-F238E27FC236}">
                  <a16:creationId xmlns:a16="http://schemas.microsoft.com/office/drawing/2014/main" id="{F83248F7-C41C-4DAC-A6F5-E4B03AEA0D6D}"/>
                </a:ext>
              </a:extLst>
            </p:cNvPr>
            <p:cNvSpPr>
              <a:spLocks noChangeArrowheads="1"/>
            </p:cNvSpPr>
            <p:nvPr userDrawn="1"/>
          </p:nvSpPr>
          <p:spPr bwMode="hidden">
            <a:xfrm>
              <a:off x="451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47" name="Rectangle 51">
              <a:extLst>
                <a:ext uri="{FF2B5EF4-FFF2-40B4-BE49-F238E27FC236}">
                  <a16:creationId xmlns:a16="http://schemas.microsoft.com/office/drawing/2014/main" id="{87CFDF22-8EDA-44A0-B89A-01F9D46C2000}"/>
                </a:ext>
              </a:extLst>
            </p:cNvPr>
            <p:cNvSpPr>
              <a:spLocks noChangeArrowheads="1"/>
            </p:cNvSpPr>
            <p:nvPr userDrawn="1"/>
          </p:nvSpPr>
          <p:spPr bwMode="hidden">
            <a:xfrm>
              <a:off x="460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48" name="Rectangle 52">
              <a:extLst>
                <a:ext uri="{FF2B5EF4-FFF2-40B4-BE49-F238E27FC236}">
                  <a16:creationId xmlns:a16="http://schemas.microsoft.com/office/drawing/2014/main" id="{1E643DBA-5D2F-4AEB-8E34-8F748D4AB4C2}"/>
                </a:ext>
              </a:extLst>
            </p:cNvPr>
            <p:cNvSpPr>
              <a:spLocks noChangeArrowheads="1"/>
            </p:cNvSpPr>
            <p:nvPr userDrawn="1"/>
          </p:nvSpPr>
          <p:spPr bwMode="hidden">
            <a:xfrm>
              <a:off x="470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49" name="Rectangle 53">
              <a:extLst>
                <a:ext uri="{FF2B5EF4-FFF2-40B4-BE49-F238E27FC236}">
                  <a16:creationId xmlns:a16="http://schemas.microsoft.com/office/drawing/2014/main" id="{1666CC30-D3D0-4439-BBB9-3F2AAD4CA16D}"/>
                </a:ext>
              </a:extLst>
            </p:cNvPr>
            <p:cNvSpPr>
              <a:spLocks noChangeArrowheads="1"/>
            </p:cNvSpPr>
            <p:nvPr userDrawn="1"/>
          </p:nvSpPr>
          <p:spPr bwMode="hidden">
            <a:xfrm>
              <a:off x="480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50" name="Rectangle 54">
              <a:extLst>
                <a:ext uri="{FF2B5EF4-FFF2-40B4-BE49-F238E27FC236}">
                  <a16:creationId xmlns:a16="http://schemas.microsoft.com/office/drawing/2014/main" id="{1733511B-FC04-4DCA-B214-9FA55673C628}"/>
                </a:ext>
              </a:extLst>
            </p:cNvPr>
            <p:cNvSpPr>
              <a:spLocks noChangeArrowheads="1"/>
            </p:cNvSpPr>
            <p:nvPr userDrawn="1"/>
          </p:nvSpPr>
          <p:spPr bwMode="hidden">
            <a:xfrm>
              <a:off x="489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51" name="Rectangle 55">
              <a:extLst>
                <a:ext uri="{FF2B5EF4-FFF2-40B4-BE49-F238E27FC236}">
                  <a16:creationId xmlns:a16="http://schemas.microsoft.com/office/drawing/2014/main" id="{D7F7F61B-C98A-4FB0-95E8-5BB2A514CB49}"/>
                </a:ext>
              </a:extLst>
            </p:cNvPr>
            <p:cNvSpPr>
              <a:spLocks noChangeArrowheads="1"/>
            </p:cNvSpPr>
            <p:nvPr userDrawn="1"/>
          </p:nvSpPr>
          <p:spPr bwMode="hidden">
            <a:xfrm>
              <a:off x="499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52" name="Rectangle 56">
              <a:extLst>
                <a:ext uri="{FF2B5EF4-FFF2-40B4-BE49-F238E27FC236}">
                  <a16:creationId xmlns:a16="http://schemas.microsoft.com/office/drawing/2014/main" id="{CA8F6C12-B73E-4EBB-9E85-7DDF4D061BF1}"/>
                </a:ext>
              </a:extLst>
            </p:cNvPr>
            <p:cNvSpPr>
              <a:spLocks noChangeArrowheads="1"/>
            </p:cNvSpPr>
            <p:nvPr userDrawn="1"/>
          </p:nvSpPr>
          <p:spPr bwMode="hidden">
            <a:xfrm>
              <a:off x="508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53" name="Rectangle 57">
              <a:extLst>
                <a:ext uri="{FF2B5EF4-FFF2-40B4-BE49-F238E27FC236}">
                  <a16:creationId xmlns:a16="http://schemas.microsoft.com/office/drawing/2014/main" id="{A50F5B19-811A-4FDE-9E5C-ECAACE609716}"/>
                </a:ext>
              </a:extLst>
            </p:cNvPr>
            <p:cNvSpPr>
              <a:spLocks noChangeArrowheads="1"/>
            </p:cNvSpPr>
            <p:nvPr userDrawn="1"/>
          </p:nvSpPr>
          <p:spPr bwMode="hidden">
            <a:xfrm>
              <a:off x="518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54" name="Rectangle 58">
              <a:extLst>
                <a:ext uri="{FF2B5EF4-FFF2-40B4-BE49-F238E27FC236}">
                  <a16:creationId xmlns:a16="http://schemas.microsoft.com/office/drawing/2014/main" id="{F2104628-4A24-4E99-AD1E-BFBEBB5FA415}"/>
                </a:ext>
              </a:extLst>
            </p:cNvPr>
            <p:cNvSpPr>
              <a:spLocks noChangeArrowheads="1"/>
            </p:cNvSpPr>
            <p:nvPr userDrawn="1"/>
          </p:nvSpPr>
          <p:spPr bwMode="hidden">
            <a:xfrm>
              <a:off x="528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55" name="Rectangle 59">
              <a:extLst>
                <a:ext uri="{FF2B5EF4-FFF2-40B4-BE49-F238E27FC236}">
                  <a16:creationId xmlns:a16="http://schemas.microsoft.com/office/drawing/2014/main" id="{0B6192DF-0A7D-44DA-90BA-81D587D0DF4B}"/>
                </a:ext>
              </a:extLst>
            </p:cNvPr>
            <p:cNvSpPr>
              <a:spLocks noChangeArrowheads="1"/>
            </p:cNvSpPr>
            <p:nvPr userDrawn="1"/>
          </p:nvSpPr>
          <p:spPr bwMode="hidden">
            <a:xfrm>
              <a:off x="537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56" name="Rectangle 60">
              <a:extLst>
                <a:ext uri="{FF2B5EF4-FFF2-40B4-BE49-F238E27FC236}">
                  <a16:creationId xmlns:a16="http://schemas.microsoft.com/office/drawing/2014/main" id="{7B993567-F289-4406-9CB5-A79F9247CB16}"/>
                </a:ext>
              </a:extLst>
            </p:cNvPr>
            <p:cNvSpPr>
              <a:spLocks noChangeArrowheads="1"/>
            </p:cNvSpPr>
            <p:nvPr userDrawn="1"/>
          </p:nvSpPr>
          <p:spPr bwMode="hidden">
            <a:xfrm>
              <a:off x="547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57" name="Rectangle 61">
              <a:extLst>
                <a:ext uri="{FF2B5EF4-FFF2-40B4-BE49-F238E27FC236}">
                  <a16:creationId xmlns:a16="http://schemas.microsoft.com/office/drawing/2014/main" id="{B4317A50-1CAE-49AF-9903-D58AD100B7A0}"/>
                </a:ext>
              </a:extLst>
            </p:cNvPr>
            <p:cNvSpPr>
              <a:spLocks noChangeArrowheads="1"/>
            </p:cNvSpPr>
            <p:nvPr userDrawn="1"/>
          </p:nvSpPr>
          <p:spPr bwMode="hidden">
            <a:xfrm>
              <a:off x="556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58" name="Rectangle 62">
              <a:extLst>
                <a:ext uri="{FF2B5EF4-FFF2-40B4-BE49-F238E27FC236}">
                  <a16:creationId xmlns:a16="http://schemas.microsoft.com/office/drawing/2014/main" id="{6EAFDE4E-C509-412A-84D8-E58F7A564B8E}"/>
                </a:ext>
              </a:extLst>
            </p:cNvPr>
            <p:cNvSpPr>
              <a:spLocks noChangeArrowheads="1"/>
            </p:cNvSpPr>
            <p:nvPr userDrawn="1"/>
          </p:nvSpPr>
          <p:spPr bwMode="hidden">
            <a:xfrm>
              <a:off x="566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59" name="Rectangle 63">
              <a:extLst>
                <a:ext uri="{FF2B5EF4-FFF2-40B4-BE49-F238E27FC236}">
                  <a16:creationId xmlns:a16="http://schemas.microsoft.com/office/drawing/2014/main" id="{62B08714-F6C8-470A-9EB8-C6CA933CDCF8}"/>
                </a:ext>
              </a:extLst>
            </p:cNvPr>
            <p:cNvSpPr>
              <a:spLocks noChangeArrowheads="1"/>
            </p:cNvSpPr>
            <p:nvPr userDrawn="1"/>
          </p:nvSpPr>
          <p:spPr bwMode="hidden">
            <a:xfrm>
              <a:off x="431" y="0"/>
              <a:ext cx="5331" cy="4320"/>
            </a:xfrm>
            <a:prstGeom prst="rect">
              <a:avLst/>
            </a:prstGeom>
            <a:solidFill>
              <a:schemeClr val="accent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60" name="Rectangle 64">
              <a:extLst>
                <a:ext uri="{FF2B5EF4-FFF2-40B4-BE49-F238E27FC236}">
                  <a16:creationId xmlns:a16="http://schemas.microsoft.com/office/drawing/2014/main" id="{92E53321-F251-422D-A0A1-4FE9B7413619}"/>
                </a:ext>
              </a:extLst>
            </p:cNvPr>
            <p:cNvSpPr>
              <a:spLocks noChangeArrowheads="1"/>
            </p:cNvSpPr>
            <p:nvPr userDrawn="1"/>
          </p:nvSpPr>
          <p:spPr bwMode="blackGray">
            <a:xfrm>
              <a:off x="0" y="1081"/>
              <a:ext cx="4378" cy="47"/>
            </a:xfrm>
            <a:prstGeom prst="rect">
              <a:avLst/>
            </a:prstGeom>
            <a:solidFill>
              <a:schemeClr val="hlink">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161" name="Rectangle 65">
            <a:extLst>
              <a:ext uri="{FF2B5EF4-FFF2-40B4-BE49-F238E27FC236}">
                <a16:creationId xmlns:a16="http://schemas.microsoft.com/office/drawing/2014/main" id="{88A4A242-0557-47D5-A370-616EB2C631BD}"/>
              </a:ext>
            </a:extLst>
          </p:cNvPr>
          <p:cNvSpPr>
            <a:spLocks noGrp="1" noChangeArrowheads="1"/>
          </p:cNvSpPr>
          <p:nvPr>
            <p:ph type="title"/>
          </p:nvPr>
        </p:nvSpPr>
        <p:spPr bwMode="auto">
          <a:xfrm>
            <a:off x="871538" y="192088"/>
            <a:ext cx="8162925"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spAutoFit/>
          </a:bodyPr>
          <a:lstStyle/>
          <a:p>
            <a:pPr lvl="0"/>
            <a:r>
              <a:rPr lang="en-US" altLang="en-US"/>
              <a:t>Click to edit Master title style</a:t>
            </a:r>
          </a:p>
        </p:txBody>
      </p:sp>
      <p:sp>
        <p:nvSpPr>
          <p:cNvPr id="4162" name="Rectangle 66">
            <a:extLst>
              <a:ext uri="{FF2B5EF4-FFF2-40B4-BE49-F238E27FC236}">
                <a16:creationId xmlns:a16="http://schemas.microsoft.com/office/drawing/2014/main" id="{EF622150-FFCC-4968-8983-F08BE5E790F9}"/>
              </a:ext>
            </a:extLst>
          </p:cNvPr>
          <p:cNvSpPr>
            <a:spLocks noGrp="1" noChangeArrowheads="1"/>
          </p:cNvSpPr>
          <p:nvPr>
            <p:ph type="body" idx="1"/>
          </p:nvPr>
        </p:nvSpPr>
        <p:spPr bwMode="auto">
          <a:xfrm>
            <a:off x="912813" y="1905000"/>
            <a:ext cx="8110537"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63" name="Rectangle 67">
            <a:extLst>
              <a:ext uri="{FF2B5EF4-FFF2-40B4-BE49-F238E27FC236}">
                <a16:creationId xmlns:a16="http://schemas.microsoft.com/office/drawing/2014/main" id="{B02C24D0-06D5-456B-96EE-A1E357E8FE21}"/>
              </a:ext>
            </a:extLst>
          </p:cNvPr>
          <p:cNvSpPr>
            <a:spLocks noGrp="1" noChangeArrowheads="1"/>
          </p:cNvSpPr>
          <p:nvPr>
            <p:ph type="dt" sz="half" idx="2"/>
          </p:nvPr>
        </p:nvSpPr>
        <p:spPr bwMode="auto">
          <a:xfrm>
            <a:off x="1152525" y="62865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lvl1pPr>
          </a:lstStyle>
          <a:p>
            <a:endParaRPr lang="en-US" altLang="en-US"/>
          </a:p>
        </p:txBody>
      </p:sp>
      <p:sp>
        <p:nvSpPr>
          <p:cNvPr id="4164" name="Rectangle 68">
            <a:extLst>
              <a:ext uri="{FF2B5EF4-FFF2-40B4-BE49-F238E27FC236}">
                <a16:creationId xmlns:a16="http://schemas.microsoft.com/office/drawing/2014/main" id="{E26EE588-AA6E-48D9-B1DE-B3824316DBD7}"/>
              </a:ext>
            </a:extLst>
          </p:cNvPr>
          <p:cNvSpPr>
            <a:spLocks noGrp="1" noChangeArrowheads="1"/>
          </p:cNvSpPr>
          <p:nvPr>
            <p:ph type="ftr" sz="quarter" idx="3"/>
          </p:nvPr>
        </p:nvSpPr>
        <p:spPr bwMode="auto">
          <a:xfrm>
            <a:off x="3590925" y="62865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lvl1pPr>
          </a:lstStyle>
          <a:p>
            <a:endParaRPr lang="en-US" altLang="en-US"/>
          </a:p>
        </p:txBody>
      </p:sp>
      <p:sp>
        <p:nvSpPr>
          <p:cNvPr id="4165" name="Rectangle 69">
            <a:extLst>
              <a:ext uri="{FF2B5EF4-FFF2-40B4-BE49-F238E27FC236}">
                <a16:creationId xmlns:a16="http://schemas.microsoft.com/office/drawing/2014/main" id="{D5D84899-1E4C-4035-9F89-A959758E1884}"/>
              </a:ext>
            </a:extLst>
          </p:cNvPr>
          <p:cNvSpPr>
            <a:spLocks noGrp="1" noChangeArrowheads="1"/>
          </p:cNvSpPr>
          <p:nvPr>
            <p:ph type="sldNum" sz="quarter" idx="4"/>
          </p:nvPr>
        </p:nvSpPr>
        <p:spPr bwMode="auto">
          <a:xfrm>
            <a:off x="7019925" y="62865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lvl1pPr>
          </a:lstStyle>
          <a:p>
            <a:fld id="{4E259598-AE9D-4F0A-8B98-BA247B49FE1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transition>
    <p:wipe dir="r"/>
  </p:transition>
  <p:txStyles>
    <p:titleStyle>
      <a:lvl1pPr algn="l" rtl="0" fontAlgn="base">
        <a:spcBef>
          <a:spcPct val="0"/>
        </a:spcBef>
        <a:spcAft>
          <a:spcPct val="0"/>
        </a:spcAft>
        <a:defRPr sz="4400" kern="1200">
          <a:solidFill>
            <a:schemeClr val="tx2"/>
          </a:solidFill>
          <a:latin typeface="+mj-lt"/>
          <a:ea typeface="+mj-ea"/>
          <a:cs typeface="+mj-cs"/>
        </a:defRPr>
      </a:lvl1pPr>
      <a:lvl2pPr algn="l" rtl="0" fontAlgn="base">
        <a:spcBef>
          <a:spcPct val="0"/>
        </a:spcBef>
        <a:spcAft>
          <a:spcPct val="0"/>
        </a:spcAft>
        <a:defRPr sz="4400">
          <a:solidFill>
            <a:schemeClr val="tx2"/>
          </a:solidFill>
          <a:latin typeface="Verdana" panose="020B0604030504040204" pitchFamily="34" charset="0"/>
        </a:defRPr>
      </a:lvl2pPr>
      <a:lvl3pPr algn="l" rtl="0" fontAlgn="base">
        <a:spcBef>
          <a:spcPct val="0"/>
        </a:spcBef>
        <a:spcAft>
          <a:spcPct val="0"/>
        </a:spcAft>
        <a:defRPr sz="4400">
          <a:solidFill>
            <a:schemeClr val="tx2"/>
          </a:solidFill>
          <a:latin typeface="Verdana" panose="020B0604030504040204" pitchFamily="34" charset="0"/>
        </a:defRPr>
      </a:lvl3pPr>
      <a:lvl4pPr algn="l" rtl="0" fontAlgn="base">
        <a:spcBef>
          <a:spcPct val="0"/>
        </a:spcBef>
        <a:spcAft>
          <a:spcPct val="0"/>
        </a:spcAft>
        <a:defRPr sz="4400">
          <a:solidFill>
            <a:schemeClr val="tx2"/>
          </a:solidFill>
          <a:latin typeface="Verdana" panose="020B0604030504040204" pitchFamily="34" charset="0"/>
        </a:defRPr>
      </a:lvl4pPr>
      <a:lvl5pPr algn="l" rtl="0" fontAlgn="base">
        <a:spcBef>
          <a:spcPct val="0"/>
        </a:spcBef>
        <a:spcAft>
          <a:spcPct val="0"/>
        </a:spcAft>
        <a:defRPr sz="4400">
          <a:solidFill>
            <a:schemeClr val="tx2"/>
          </a:solidFill>
          <a:latin typeface="Verdana" panose="020B0604030504040204" pitchFamily="34" charset="0"/>
        </a:defRPr>
      </a:lvl5pPr>
      <a:lvl6pPr marL="457200" algn="l" rtl="0" fontAlgn="base">
        <a:spcBef>
          <a:spcPct val="0"/>
        </a:spcBef>
        <a:spcAft>
          <a:spcPct val="0"/>
        </a:spcAft>
        <a:defRPr sz="4400">
          <a:solidFill>
            <a:schemeClr val="tx2"/>
          </a:solidFill>
          <a:latin typeface="Verdana" panose="020B0604030504040204" pitchFamily="34" charset="0"/>
        </a:defRPr>
      </a:lvl6pPr>
      <a:lvl7pPr marL="914400" algn="l" rtl="0" fontAlgn="base">
        <a:spcBef>
          <a:spcPct val="0"/>
        </a:spcBef>
        <a:spcAft>
          <a:spcPct val="0"/>
        </a:spcAft>
        <a:defRPr sz="4400">
          <a:solidFill>
            <a:schemeClr val="tx2"/>
          </a:solidFill>
          <a:latin typeface="Verdana" panose="020B0604030504040204" pitchFamily="34" charset="0"/>
        </a:defRPr>
      </a:lvl7pPr>
      <a:lvl8pPr marL="1371600" algn="l" rtl="0" fontAlgn="base">
        <a:spcBef>
          <a:spcPct val="0"/>
        </a:spcBef>
        <a:spcAft>
          <a:spcPct val="0"/>
        </a:spcAft>
        <a:defRPr sz="4400">
          <a:solidFill>
            <a:schemeClr val="tx2"/>
          </a:solidFill>
          <a:latin typeface="Verdana" panose="020B0604030504040204" pitchFamily="34" charset="0"/>
        </a:defRPr>
      </a:lvl8pPr>
      <a:lvl9pPr marL="1828800" algn="l" rtl="0" fontAlgn="base">
        <a:spcBef>
          <a:spcPct val="0"/>
        </a:spcBef>
        <a:spcAft>
          <a:spcPct val="0"/>
        </a:spcAft>
        <a:defRPr sz="4400">
          <a:solidFill>
            <a:schemeClr val="tx2"/>
          </a:solidFill>
          <a:latin typeface="Verdana" panose="020B0604030504040204" pitchFamily="34" charset="0"/>
        </a:defRPr>
      </a:lvl9pPr>
    </p:titleStyle>
    <p:bodyStyle>
      <a:lvl1pPr marL="342900" indent="-342900" algn="l" rtl="0" fontAlgn="base">
        <a:spcBef>
          <a:spcPct val="20000"/>
        </a:spcBef>
        <a:spcAft>
          <a:spcPct val="0"/>
        </a:spcAft>
        <a:buClr>
          <a:schemeClr val="folHlink"/>
        </a:buClr>
        <a:buSzPct val="75000"/>
        <a:buFont typeface="Wingdings" panose="05000000000000000000" pitchFamily="2" charset="2"/>
        <a:buChar char="n"/>
        <a:defRPr sz="3200" kern="1200">
          <a:solidFill>
            <a:schemeClr val="tx1"/>
          </a:solidFill>
          <a:latin typeface="+mn-lt"/>
          <a:ea typeface="+mn-ea"/>
          <a:cs typeface="+mn-cs"/>
        </a:defRPr>
      </a:lvl1pPr>
      <a:lvl2pPr marL="742950" indent="-285750" algn="l" rtl="0" fontAlgn="base">
        <a:spcBef>
          <a:spcPct val="20000"/>
        </a:spcBef>
        <a:spcAft>
          <a:spcPct val="0"/>
        </a:spcAft>
        <a:buClr>
          <a:schemeClr val="folHlink"/>
        </a:buClr>
        <a:buSzPct val="70000"/>
        <a:buFont typeface="Wingdings" panose="05000000000000000000" pitchFamily="2" charset="2"/>
        <a:buChar char="n"/>
        <a:defRPr sz="2800" kern="1200">
          <a:solidFill>
            <a:schemeClr val="tx1"/>
          </a:solidFill>
          <a:latin typeface="+mn-lt"/>
          <a:ea typeface="+mn-ea"/>
          <a:cs typeface="+mn-cs"/>
        </a:defRPr>
      </a:lvl2pPr>
      <a:lvl3pPr marL="1143000" indent="-228600" algn="l" rtl="0" fontAlgn="base">
        <a:spcBef>
          <a:spcPct val="20000"/>
        </a:spcBef>
        <a:spcAft>
          <a:spcPct val="0"/>
        </a:spcAft>
        <a:buClr>
          <a:schemeClr val="tx2"/>
        </a:buClr>
        <a:buChar char="•"/>
        <a:defRPr sz="2400" kern="1200">
          <a:solidFill>
            <a:schemeClr val="tx1"/>
          </a:solidFill>
          <a:latin typeface="+mn-lt"/>
          <a:ea typeface="+mn-ea"/>
          <a:cs typeface="+mn-cs"/>
        </a:defRPr>
      </a:lvl3pPr>
      <a:lvl4pPr marL="1600200" indent="-228600" algn="l" rtl="0" fontAlgn="base">
        <a:spcBef>
          <a:spcPct val="20000"/>
        </a:spcBef>
        <a:spcAft>
          <a:spcPct val="0"/>
        </a:spcAft>
        <a:buClr>
          <a:schemeClr val="hlink"/>
        </a:buClr>
        <a:buChar char="•"/>
        <a:defRPr sz="2000" kern="1200">
          <a:solidFill>
            <a:schemeClr val="tx1"/>
          </a:solidFill>
          <a:latin typeface="+mn-lt"/>
          <a:ea typeface="+mn-ea"/>
          <a:cs typeface="+mn-cs"/>
        </a:defRPr>
      </a:lvl4pPr>
      <a:lvl5pPr marL="2057400" indent="-228600" algn="l" rtl="0" fontAlgn="base">
        <a:spcBef>
          <a:spcPct val="20000"/>
        </a:spcBef>
        <a:spcAft>
          <a:spcPct val="0"/>
        </a:spcAft>
        <a:buClr>
          <a:schemeClr val="tx1"/>
        </a:buClr>
        <a:buSzPct val="8500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oleObject" Target="../embeddings/oleObject3.bin"/><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oleObject" Target="../embeddings/oleObject4.bin"/><Relationship Id="rId1" Type="http://schemas.openxmlformats.org/officeDocument/2006/relationships/slideLayout" Target="../slideLayouts/slideLayout13.xml"/><Relationship Id="rId5" Type="http://schemas.openxmlformats.org/officeDocument/2006/relationships/image" Target="../media/image11.wmf"/><Relationship Id="rId4" Type="http://schemas.openxmlformats.org/officeDocument/2006/relationships/oleObject" Target="../embeddings/oleObject5.bin"/></Relationships>
</file>

<file path=ppt/slides/_rels/slide13.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oleObject" Target="../embeddings/oleObject6.bin"/><Relationship Id="rId1" Type="http://schemas.openxmlformats.org/officeDocument/2006/relationships/slideLayout" Target="../slideLayouts/slideLayout13.xml"/><Relationship Id="rId5" Type="http://schemas.openxmlformats.org/officeDocument/2006/relationships/image" Target="../media/image13.wmf"/><Relationship Id="rId4" Type="http://schemas.openxmlformats.org/officeDocument/2006/relationships/oleObject" Target="../embeddings/oleObject7.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oleObject" Target="../embeddings/oleObject8.bin"/><Relationship Id="rId1" Type="http://schemas.openxmlformats.org/officeDocument/2006/relationships/slideLayout" Target="../slideLayouts/slideLayout13.xml"/><Relationship Id="rId5" Type="http://schemas.openxmlformats.org/officeDocument/2006/relationships/image" Target="../media/image15.wmf"/><Relationship Id="rId4" Type="http://schemas.openxmlformats.org/officeDocument/2006/relationships/oleObject" Target="../embeddings/oleObject9.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oleObject" Target="../embeddings/oleObject1.bin"/><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oleObject" Target="../embeddings/oleObject2.bin"/><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wmf"/><Relationship Id="rId1" Type="http://schemas.openxmlformats.org/officeDocument/2006/relationships/slideLayout" Target="../slideLayouts/slideLayout12.xml"/><Relationship Id="rId4" Type="http://schemas.openxmlformats.org/officeDocument/2006/relationships/image" Target="../media/image8.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686D5B3-BD70-4460-85BA-FD59406EBC19}"/>
              </a:ext>
            </a:extLst>
          </p:cNvPr>
          <p:cNvSpPr>
            <a:spLocks noGrp="1" noChangeArrowheads="1"/>
          </p:cNvSpPr>
          <p:nvPr>
            <p:ph type="ctrTitle"/>
          </p:nvPr>
        </p:nvSpPr>
        <p:spPr>
          <a:xfrm>
            <a:off x="779463" y="1766888"/>
            <a:ext cx="7678737" cy="762000"/>
          </a:xfrm>
        </p:spPr>
        <p:txBody>
          <a:bodyPr/>
          <a:lstStyle/>
          <a:p>
            <a:r>
              <a:rPr lang="en-US" altLang="en-US" dirty="0"/>
              <a:t>Resistance and Resistivity</a:t>
            </a:r>
          </a:p>
        </p:txBody>
      </p:sp>
      <p:pic>
        <p:nvPicPr>
          <p:cNvPr id="75778" name="Picture 2" descr="Introduction to Resistors - The Engineering Projects">
            <a:extLst>
              <a:ext uri="{FF2B5EF4-FFF2-40B4-BE49-F238E27FC236}">
                <a16:creationId xmlns:a16="http://schemas.microsoft.com/office/drawing/2014/main" id="{2174CAE5-C9F6-4328-A916-FF571A3ADF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8899" y="3114822"/>
            <a:ext cx="6200775" cy="304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5BBB17A4-6EFD-4281-9359-E465AE728AC8}"/>
              </a:ext>
            </a:extLst>
          </p:cNvPr>
          <p:cNvSpPr>
            <a:spLocks noGrp="1" noChangeArrowheads="1"/>
          </p:cNvSpPr>
          <p:nvPr>
            <p:ph type="title"/>
          </p:nvPr>
        </p:nvSpPr>
        <p:spPr>
          <a:xfrm>
            <a:off x="871538" y="862013"/>
            <a:ext cx="8162925" cy="762000"/>
          </a:xfrm>
        </p:spPr>
        <p:txBody>
          <a:bodyPr/>
          <a:lstStyle/>
          <a:p>
            <a:r>
              <a:rPr lang="en-US" altLang="en-US"/>
              <a:t>Drift Velocity</a:t>
            </a:r>
          </a:p>
        </p:txBody>
      </p:sp>
      <p:sp>
        <p:nvSpPr>
          <p:cNvPr id="56323" name="Rectangle 3">
            <a:extLst>
              <a:ext uri="{FF2B5EF4-FFF2-40B4-BE49-F238E27FC236}">
                <a16:creationId xmlns:a16="http://schemas.microsoft.com/office/drawing/2014/main" id="{C7D4392E-DC67-4317-84EB-C45513CF27B9}"/>
              </a:ext>
            </a:extLst>
          </p:cNvPr>
          <p:cNvSpPr>
            <a:spLocks noGrp="1" noChangeArrowheads="1"/>
          </p:cNvSpPr>
          <p:nvPr>
            <p:ph type="body" idx="1"/>
          </p:nvPr>
        </p:nvSpPr>
        <p:spPr>
          <a:xfrm>
            <a:off x="1033463" y="1905000"/>
            <a:ext cx="8110537" cy="4953000"/>
          </a:xfrm>
        </p:spPr>
        <p:txBody>
          <a:bodyPr/>
          <a:lstStyle/>
          <a:p>
            <a:pPr>
              <a:lnSpc>
                <a:spcPct val="90000"/>
              </a:lnSpc>
            </a:pPr>
            <a:r>
              <a:rPr lang="en-US" altLang="en-US" sz="2400"/>
              <a:t>When an electric field is applied to a conductor, it will set the electrons in motion in an overall direction opposite the applied field.</a:t>
            </a:r>
          </a:p>
          <a:p>
            <a:pPr>
              <a:lnSpc>
                <a:spcPct val="90000"/>
              </a:lnSpc>
            </a:pPr>
            <a:endParaRPr lang="en-US" altLang="en-US" sz="2400"/>
          </a:p>
          <a:p>
            <a:pPr>
              <a:lnSpc>
                <a:spcPct val="90000"/>
              </a:lnSpc>
            </a:pPr>
            <a:endParaRPr lang="en-US" altLang="en-US" sz="2400"/>
          </a:p>
          <a:p>
            <a:pPr>
              <a:lnSpc>
                <a:spcPct val="90000"/>
              </a:lnSpc>
            </a:pPr>
            <a:endParaRPr lang="en-US" altLang="en-US" sz="2400"/>
          </a:p>
          <a:p>
            <a:pPr>
              <a:lnSpc>
                <a:spcPct val="90000"/>
              </a:lnSpc>
            </a:pPr>
            <a:endParaRPr lang="en-US" altLang="en-US" sz="2400"/>
          </a:p>
          <a:p>
            <a:pPr>
              <a:lnSpc>
                <a:spcPct val="90000"/>
              </a:lnSpc>
            </a:pPr>
            <a:endParaRPr lang="en-US" altLang="en-US" sz="2400"/>
          </a:p>
          <a:p>
            <a:pPr>
              <a:lnSpc>
                <a:spcPct val="90000"/>
              </a:lnSpc>
            </a:pPr>
            <a:r>
              <a:rPr lang="en-US" altLang="en-US" sz="2400"/>
              <a:t>While the electric field travels at nearly the speed of light, the overall speed of the electron from one end of the conductor to the other is quite slow and random in direction due to collisions.</a:t>
            </a:r>
          </a:p>
        </p:txBody>
      </p:sp>
      <p:sp>
        <p:nvSpPr>
          <p:cNvPr id="56324" name="Rectangle 4">
            <a:extLst>
              <a:ext uri="{FF2B5EF4-FFF2-40B4-BE49-F238E27FC236}">
                <a16:creationId xmlns:a16="http://schemas.microsoft.com/office/drawing/2014/main" id="{9630A9D1-1F88-4CC4-B733-31859C3195BC}"/>
              </a:ext>
            </a:extLst>
          </p:cNvPr>
          <p:cNvSpPr>
            <a:spLocks noChangeArrowheads="1"/>
          </p:cNvSpPr>
          <p:nvPr/>
        </p:nvSpPr>
        <p:spPr bwMode="auto">
          <a:xfrm>
            <a:off x="1068388" y="3421063"/>
            <a:ext cx="7053262" cy="1109662"/>
          </a:xfrm>
          <a:prstGeom prst="rect">
            <a:avLst/>
          </a:prstGeom>
          <a:gradFill rotWithShape="1">
            <a:gsLst>
              <a:gs pos="0">
                <a:schemeClr val="accent2">
                  <a:gamma/>
                  <a:shade val="46275"/>
                  <a:invGamma/>
                </a:schemeClr>
              </a:gs>
              <a:gs pos="50000">
                <a:schemeClr val="accent2"/>
              </a:gs>
              <a:gs pos="100000">
                <a:schemeClr val="accent2">
                  <a:gamma/>
                  <a:shade val="46275"/>
                  <a:invGamma/>
                </a:schemeClr>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56333" name="Group 13">
            <a:extLst>
              <a:ext uri="{FF2B5EF4-FFF2-40B4-BE49-F238E27FC236}">
                <a16:creationId xmlns:a16="http://schemas.microsoft.com/office/drawing/2014/main" id="{CC8B992B-A057-40EF-BEAF-A076E8552046}"/>
              </a:ext>
            </a:extLst>
          </p:cNvPr>
          <p:cNvGrpSpPr>
            <a:grpSpLocks/>
          </p:cNvGrpSpPr>
          <p:nvPr/>
        </p:nvGrpSpPr>
        <p:grpSpPr bwMode="auto">
          <a:xfrm>
            <a:off x="812800" y="2987675"/>
            <a:ext cx="7553325" cy="1971675"/>
            <a:chOff x="512" y="1954"/>
            <a:chExt cx="4758" cy="1242"/>
          </a:xfrm>
        </p:grpSpPr>
        <p:sp>
          <p:nvSpPr>
            <p:cNvPr id="56326" name="Rectangle 6">
              <a:extLst>
                <a:ext uri="{FF2B5EF4-FFF2-40B4-BE49-F238E27FC236}">
                  <a16:creationId xmlns:a16="http://schemas.microsoft.com/office/drawing/2014/main" id="{A0FAC42A-1E94-4966-A2A2-AB2310EE184D}"/>
                </a:ext>
              </a:extLst>
            </p:cNvPr>
            <p:cNvSpPr>
              <a:spLocks noChangeArrowheads="1"/>
            </p:cNvSpPr>
            <p:nvPr/>
          </p:nvSpPr>
          <p:spPr bwMode="auto">
            <a:xfrm>
              <a:off x="512" y="1970"/>
              <a:ext cx="164" cy="1226"/>
            </a:xfrm>
            <a:prstGeom prst="rect">
              <a:avLst/>
            </a:prstGeom>
            <a:solidFill>
              <a:srgbClr val="FFFFFF"/>
            </a:solidFill>
            <a:ln w="9525">
              <a:solidFill>
                <a:srgbClr val="000000"/>
              </a:solidFill>
              <a:miter lim="800000"/>
              <a:headEnd/>
              <a:tailEnd/>
            </a:ln>
          </p:spPr>
          <p:txBody>
            <a:bodyPr/>
            <a:lstStyle/>
            <a:p>
              <a:pPr eaLnBrk="0" hangingPunct="0"/>
              <a:r>
                <a:rPr lang="en-US" altLang="en-US" sz="1200">
                  <a:latin typeface="Times New Roman" panose="02020603050405020304" pitchFamily="18" charset="0"/>
                </a:rPr>
                <a:t>+</a:t>
              </a:r>
            </a:p>
            <a:p>
              <a:pPr eaLnBrk="0" hangingPunct="0"/>
              <a:r>
                <a:rPr lang="en-US" altLang="en-US" sz="1200">
                  <a:latin typeface="Times New Roman" panose="02020603050405020304" pitchFamily="18" charset="0"/>
                </a:rPr>
                <a:t>+</a:t>
              </a:r>
            </a:p>
            <a:p>
              <a:pPr eaLnBrk="0" hangingPunct="0"/>
              <a:r>
                <a:rPr lang="en-US" altLang="en-US" sz="1200">
                  <a:latin typeface="Times New Roman" panose="02020603050405020304" pitchFamily="18" charset="0"/>
                </a:rPr>
                <a:t>+</a:t>
              </a:r>
            </a:p>
            <a:p>
              <a:pPr eaLnBrk="0" hangingPunct="0"/>
              <a:r>
                <a:rPr lang="en-US" altLang="en-US" sz="1200">
                  <a:latin typeface="Times New Roman" panose="02020603050405020304" pitchFamily="18" charset="0"/>
                </a:rPr>
                <a:t>+</a:t>
              </a:r>
            </a:p>
            <a:p>
              <a:pPr eaLnBrk="0" hangingPunct="0"/>
              <a:r>
                <a:rPr lang="en-US" altLang="en-US" sz="1200">
                  <a:latin typeface="Times New Roman" panose="02020603050405020304" pitchFamily="18" charset="0"/>
                </a:rPr>
                <a:t>+</a:t>
              </a:r>
            </a:p>
            <a:p>
              <a:pPr eaLnBrk="0" hangingPunct="0"/>
              <a:r>
                <a:rPr lang="en-US" altLang="en-US" sz="1200">
                  <a:latin typeface="Times New Roman" panose="02020603050405020304" pitchFamily="18" charset="0"/>
                </a:rPr>
                <a:t>+</a:t>
              </a:r>
            </a:p>
            <a:p>
              <a:pPr eaLnBrk="0" hangingPunct="0"/>
              <a:r>
                <a:rPr lang="en-US" altLang="en-US" sz="1200">
                  <a:latin typeface="Times New Roman" panose="02020603050405020304" pitchFamily="18" charset="0"/>
                </a:rPr>
                <a:t>+</a:t>
              </a:r>
            </a:p>
            <a:p>
              <a:pPr eaLnBrk="0" hangingPunct="0"/>
              <a:r>
                <a:rPr lang="en-US" altLang="en-US" sz="1200">
                  <a:latin typeface="Times New Roman" panose="02020603050405020304" pitchFamily="18" charset="0"/>
                </a:rPr>
                <a:t>+</a:t>
              </a:r>
            </a:p>
            <a:p>
              <a:pPr eaLnBrk="0" hangingPunct="0"/>
              <a:r>
                <a:rPr lang="en-US" altLang="en-US" sz="1200">
                  <a:latin typeface="Times New Roman" panose="02020603050405020304" pitchFamily="18" charset="0"/>
                </a:rPr>
                <a:t>+</a:t>
              </a:r>
            </a:p>
            <a:p>
              <a:pPr eaLnBrk="0" hangingPunct="0"/>
              <a:r>
                <a:rPr lang="en-US" altLang="en-US" sz="1200">
                  <a:latin typeface="Times New Roman" panose="02020603050405020304" pitchFamily="18" charset="0"/>
                </a:rPr>
                <a:t>+</a:t>
              </a:r>
            </a:p>
            <a:p>
              <a:pPr eaLnBrk="0" hangingPunct="0"/>
              <a:endParaRPr lang="en-US" altLang="en-US" sz="1200">
                <a:latin typeface="Times New Roman" panose="02020603050405020304" pitchFamily="18" charset="0"/>
              </a:endParaRPr>
            </a:p>
          </p:txBody>
        </p:sp>
        <p:sp>
          <p:nvSpPr>
            <p:cNvPr id="56327" name="Rectangle 7">
              <a:extLst>
                <a:ext uri="{FF2B5EF4-FFF2-40B4-BE49-F238E27FC236}">
                  <a16:creationId xmlns:a16="http://schemas.microsoft.com/office/drawing/2014/main" id="{DC331852-E7A8-48AC-A27D-68A54C2A1FD6}"/>
                </a:ext>
              </a:extLst>
            </p:cNvPr>
            <p:cNvSpPr>
              <a:spLocks noChangeArrowheads="1"/>
            </p:cNvSpPr>
            <p:nvPr/>
          </p:nvSpPr>
          <p:spPr bwMode="auto">
            <a:xfrm>
              <a:off x="5109" y="1954"/>
              <a:ext cx="161" cy="1228"/>
            </a:xfrm>
            <a:prstGeom prst="rect">
              <a:avLst/>
            </a:prstGeom>
            <a:solidFill>
              <a:srgbClr val="FFFFFF"/>
            </a:solidFill>
            <a:ln w="9525">
              <a:solidFill>
                <a:srgbClr val="000000"/>
              </a:solidFill>
              <a:miter lim="800000"/>
              <a:headEnd/>
              <a:tailEnd/>
            </a:ln>
          </p:spPr>
          <p:txBody>
            <a:bodyPr/>
            <a:lstStyle/>
            <a:p>
              <a:pPr eaLnBrk="0" hangingPunct="0"/>
              <a:r>
                <a:rPr lang="en-US" altLang="en-US" sz="1200">
                  <a:latin typeface="Times New Roman" panose="02020603050405020304" pitchFamily="18" charset="0"/>
                </a:rPr>
                <a:t>-</a:t>
              </a:r>
            </a:p>
            <a:p>
              <a:pPr eaLnBrk="0" hangingPunct="0"/>
              <a:r>
                <a:rPr lang="en-US" altLang="en-US" sz="1200">
                  <a:latin typeface="Times New Roman" panose="02020603050405020304" pitchFamily="18" charset="0"/>
                </a:rPr>
                <a:t>-</a:t>
              </a:r>
            </a:p>
            <a:p>
              <a:pPr eaLnBrk="0" hangingPunct="0"/>
              <a:r>
                <a:rPr lang="en-US" altLang="en-US" sz="1200">
                  <a:latin typeface="Times New Roman" panose="02020603050405020304" pitchFamily="18" charset="0"/>
                </a:rPr>
                <a:t>-</a:t>
              </a:r>
            </a:p>
            <a:p>
              <a:pPr eaLnBrk="0" hangingPunct="0"/>
              <a:r>
                <a:rPr lang="en-US" altLang="en-US" sz="1200">
                  <a:latin typeface="Times New Roman" panose="02020603050405020304" pitchFamily="18" charset="0"/>
                </a:rPr>
                <a:t>-</a:t>
              </a:r>
            </a:p>
            <a:p>
              <a:pPr eaLnBrk="0" hangingPunct="0"/>
              <a:r>
                <a:rPr lang="en-US" altLang="en-US" sz="1200">
                  <a:latin typeface="Times New Roman" panose="02020603050405020304" pitchFamily="18" charset="0"/>
                </a:rPr>
                <a:t>-</a:t>
              </a:r>
            </a:p>
            <a:p>
              <a:pPr eaLnBrk="0" hangingPunct="0"/>
              <a:r>
                <a:rPr lang="en-US" altLang="en-US" sz="1200">
                  <a:latin typeface="Times New Roman" panose="02020603050405020304" pitchFamily="18" charset="0"/>
                </a:rPr>
                <a:t>-</a:t>
              </a:r>
            </a:p>
            <a:p>
              <a:pPr eaLnBrk="0" hangingPunct="0"/>
              <a:r>
                <a:rPr lang="en-US" altLang="en-US" sz="1200">
                  <a:latin typeface="Times New Roman" panose="02020603050405020304" pitchFamily="18" charset="0"/>
                </a:rPr>
                <a:t>-</a:t>
              </a:r>
            </a:p>
            <a:p>
              <a:pPr eaLnBrk="0" hangingPunct="0"/>
              <a:r>
                <a:rPr lang="en-US" altLang="en-US" sz="1200">
                  <a:latin typeface="Times New Roman" panose="02020603050405020304" pitchFamily="18" charset="0"/>
                </a:rPr>
                <a:t>-</a:t>
              </a:r>
            </a:p>
            <a:p>
              <a:pPr eaLnBrk="0" hangingPunct="0"/>
              <a:r>
                <a:rPr lang="en-US" altLang="en-US" sz="1200">
                  <a:latin typeface="Times New Roman" panose="02020603050405020304" pitchFamily="18" charset="0"/>
                </a:rPr>
                <a:t>-</a:t>
              </a:r>
            </a:p>
            <a:p>
              <a:pPr eaLnBrk="0" hangingPunct="0"/>
              <a:r>
                <a:rPr lang="en-US" altLang="en-US" sz="1200">
                  <a:latin typeface="Times New Roman" panose="02020603050405020304" pitchFamily="18" charset="0"/>
                </a:rPr>
                <a:t>-</a:t>
              </a:r>
            </a:p>
          </p:txBody>
        </p:sp>
      </p:grpSp>
      <p:grpSp>
        <p:nvGrpSpPr>
          <p:cNvPr id="56332" name="Group 12">
            <a:extLst>
              <a:ext uri="{FF2B5EF4-FFF2-40B4-BE49-F238E27FC236}">
                <a16:creationId xmlns:a16="http://schemas.microsoft.com/office/drawing/2014/main" id="{AB10CAA6-79DC-46D2-9DE3-DAF770C7EB42}"/>
              </a:ext>
            </a:extLst>
          </p:cNvPr>
          <p:cNvGrpSpPr>
            <a:grpSpLocks/>
          </p:cNvGrpSpPr>
          <p:nvPr/>
        </p:nvGrpSpPr>
        <p:grpSpPr bwMode="auto">
          <a:xfrm>
            <a:off x="1071563" y="3549650"/>
            <a:ext cx="7038975" cy="835025"/>
            <a:chOff x="810" y="2893"/>
            <a:chExt cx="4434" cy="526"/>
          </a:xfrm>
        </p:grpSpPr>
        <p:sp>
          <p:nvSpPr>
            <p:cNvPr id="56328" name="Line 8">
              <a:extLst>
                <a:ext uri="{FF2B5EF4-FFF2-40B4-BE49-F238E27FC236}">
                  <a16:creationId xmlns:a16="http://schemas.microsoft.com/office/drawing/2014/main" id="{585BC978-CE86-4276-A3FE-26F9EF58D6C1}"/>
                </a:ext>
              </a:extLst>
            </p:cNvPr>
            <p:cNvSpPr>
              <a:spLocks noChangeShapeType="1"/>
            </p:cNvSpPr>
            <p:nvPr/>
          </p:nvSpPr>
          <p:spPr bwMode="auto">
            <a:xfrm>
              <a:off x="814" y="3419"/>
              <a:ext cx="4425"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6329" name="Line 9">
              <a:extLst>
                <a:ext uri="{FF2B5EF4-FFF2-40B4-BE49-F238E27FC236}">
                  <a16:creationId xmlns:a16="http://schemas.microsoft.com/office/drawing/2014/main" id="{DC4DF19C-C19E-41E5-8E2C-B1241ADC2C11}"/>
                </a:ext>
              </a:extLst>
            </p:cNvPr>
            <p:cNvSpPr>
              <a:spLocks noChangeShapeType="1"/>
            </p:cNvSpPr>
            <p:nvPr/>
          </p:nvSpPr>
          <p:spPr bwMode="auto">
            <a:xfrm>
              <a:off x="819" y="2893"/>
              <a:ext cx="4425"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6330" name="Line 10">
              <a:extLst>
                <a:ext uri="{FF2B5EF4-FFF2-40B4-BE49-F238E27FC236}">
                  <a16:creationId xmlns:a16="http://schemas.microsoft.com/office/drawing/2014/main" id="{819C8604-A679-4950-B1D5-EEF10407B651}"/>
                </a:ext>
              </a:extLst>
            </p:cNvPr>
            <p:cNvSpPr>
              <a:spLocks noChangeShapeType="1"/>
            </p:cNvSpPr>
            <p:nvPr/>
          </p:nvSpPr>
          <p:spPr bwMode="auto">
            <a:xfrm>
              <a:off x="810" y="3159"/>
              <a:ext cx="4425"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sp>
        <p:nvSpPr>
          <p:cNvPr id="56331" name="Text Box 11">
            <a:extLst>
              <a:ext uri="{FF2B5EF4-FFF2-40B4-BE49-F238E27FC236}">
                <a16:creationId xmlns:a16="http://schemas.microsoft.com/office/drawing/2014/main" id="{5F91A0C3-73E9-4144-99EA-AB444BD11E6D}"/>
              </a:ext>
            </a:extLst>
          </p:cNvPr>
          <p:cNvSpPr txBox="1">
            <a:spLocks noChangeArrowheads="1"/>
          </p:cNvSpPr>
          <p:nvPr/>
        </p:nvSpPr>
        <p:spPr bwMode="auto">
          <a:xfrm>
            <a:off x="7875588" y="3441700"/>
            <a:ext cx="193675"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4000">
                <a:latin typeface="Monotype Corsiva" panose="03010101010201010101" pitchFamily="66" charset="0"/>
              </a:rPr>
              <a:t>e</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56324"/>
                                        </p:tgtEl>
                                        <p:attrNameLst>
                                          <p:attrName>style.visibility</p:attrName>
                                        </p:attrNameLst>
                                      </p:cBhvr>
                                      <p:to>
                                        <p:strVal val="visible"/>
                                      </p:to>
                                    </p:set>
                                    <p:anim calcmode="lin" valueType="num">
                                      <p:cBhvr>
                                        <p:cTn id="7" dur="500" fill="hold"/>
                                        <p:tgtEl>
                                          <p:spTgt spid="56324"/>
                                        </p:tgtEl>
                                        <p:attrNameLst>
                                          <p:attrName>ppt_w</p:attrName>
                                        </p:attrNameLst>
                                      </p:cBhvr>
                                      <p:tavLst>
                                        <p:tav tm="0">
                                          <p:val>
                                            <p:fltVal val="0"/>
                                          </p:val>
                                        </p:tav>
                                        <p:tav tm="100000">
                                          <p:val>
                                            <p:strVal val="#ppt_w"/>
                                          </p:val>
                                        </p:tav>
                                      </p:tavLst>
                                    </p:anim>
                                    <p:anim calcmode="lin" valueType="num">
                                      <p:cBhvr>
                                        <p:cTn id="8" dur="500" fill="hold"/>
                                        <p:tgtEl>
                                          <p:spTgt spid="56324"/>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4" presetClass="entr" presetSubtype="0" fill="hold" grpId="0" nodeType="clickEffect">
                                  <p:stCondLst>
                                    <p:cond delay="0"/>
                                  </p:stCondLst>
                                  <p:childTnLst>
                                    <p:set>
                                      <p:cBhvr>
                                        <p:cTn id="12" dur="1" fill="hold">
                                          <p:stCondLst>
                                            <p:cond delay="0"/>
                                          </p:stCondLst>
                                        </p:cTn>
                                        <p:tgtEl>
                                          <p:spTgt spid="56323">
                                            <p:txEl>
                                              <p:pRg st="0" end="0"/>
                                            </p:txEl>
                                          </p:spTgt>
                                        </p:tgtEl>
                                        <p:attrNameLst>
                                          <p:attrName>style.visibility</p:attrName>
                                        </p:attrNameLst>
                                      </p:cBhvr>
                                      <p:to>
                                        <p:strVal val="visible"/>
                                      </p:to>
                                    </p:set>
                                    <p:anim to="" calcmode="lin" valueType="num">
                                      <p:cBhvr>
                                        <p:cTn id="13" dur="1" fill="hold"/>
                                        <p:tgtEl>
                                          <p:spTgt spid="56323">
                                            <p:txEl>
                                              <p:pRg st="0" end="0"/>
                                            </p:txEl>
                                          </p:spTgt>
                                        </p:tgtEl>
                                        <p:attrNameLst>
                                          <p:attrName/>
                                        </p:attrNameLst>
                                      </p:cBhvr>
                                    </p:anim>
                                  </p:childTnLst>
                                </p:cTn>
                              </p:par>
                            </p:childTnLst>
                          </p:cTn>
                        </p:par>
                        <p:par>
                          <p:cTn id="14" fill="hold" nodeType="afterGroup">
                            <p:stCondLst>
                              <p:cond delay="0"/>
                            </p:stCondLst>
                            <p:childTnLst>
                              <p:par>
                                <p:cTn id="15" presetID="22" presetClass="entr" presetSubtype="8" fill="hold" nodeType="afterEffect">
                                  <p:stCondLst>
                                    <p:cond delay="0"/>
                                  </p:stCondLst>
                                  <p:childTnLst>
                                    <p:set>
                                      <p:cBhvr>
                                        <p:cTn id="16" dur="1" fill="hold">
                                          <p:stCondLst>
                                            <p:cond delay="0"/>
                                          </p:stCondLst>
                                        </p:cTn>
                                        <p:tgtEl>
                                          <p:spTgt spid="56332"/>
                                        </p:tgtEl>
                                        <p:attrNameLst>
                                          <p:attrName>style.visibility</p:attrName>
                                        </p:attrNameLst>
                                      </p:cBhvr>
                                      <p:to>
                                        <p:strVal val="visible"/>
                                      </p:to>
                                    </p:set>
                                    <p:animEffect transition="in" filter="wipe(left)">
                                      <p:cBhvr>
                                        <p:cTn id="17" dur="1000"/>
                                        <p:tgtEl>
                                          <p:spTgt spid="56332"/>
                                        </p:tgtEl>
                                      </p:cBhvr>
                                    </p:animEffect>
                                  </p:childTnLst>
                                </p:cTn>
                              </p:par>
                            </p:childTnLst>
                          </p:cTn>
                        </p:par>
                        <p:par>
                          <p:cTn id="18" fill="hold" nodeType="afterGroup">
                            <p:stCondLst>
                              <p:cond delay="1000"/>
                            </p:stCondLst>
                            <p:childTnLst>
                              <p:par>
                                <p:cTn id="19" presetID="1" presetClass="entr" presetSubtype="0" fill="hold" grpId="0" nodeType="afterEffect">
                                  <p:stCondLst>
                                    <p:cond delay="0"/>
                                  </p:stCondLst>
                                  <p:childTnLst>
                                    <p:set>
                                      <p:cBhvr>
                                        <p:cTn id="20" dur="1" fill="hold">
                                          <p:stCondLst>
                                            <p:cond delay="0"/>
                                          </p:stCondLst>
                                        </p:cTn>
                                        <p:tgtEl>
                                          <p:spTgt spid="56331"/>
                                        </p:tgtEl>
                                        <p:attrNameLst>
                                          <p:attrName>style.visibility</p:attrName>
                                        </p:attrNameLst>
                                      </p:cBhvr>
                                      <p:to>
                                        <p:strVal val="visible"/>
                                      </p:to>
                                    </p:set>
                                  </p:childTnLst>
                                </p:cTn>
                              </p:par>
                            </p:childTnLst>
                          </p:cTn>
                        </p:par>
                        <p:par>
                          <p:cTn id="21" fill="hold" nodeType="afterGroup">
                            <p:stCondLst>
                              <p:cond delay="1000"/>
                            </p:stCondLst>
                            <p:childTnLst>
                              <p:par>
                                <p:cTn id="22" presetID="10" presetClass="entr" presetSubtype="0" fill="hold" nodeType="afterEffect">
                                  <p:stCondLst>
                                    <p:cond delay="0"/>
                                  </p:stCondLst>
                                  <p:childTnLst>
                                    <p:set>
                                      <p:cBhvr>
                                        <p:cTn id="23" dur="1" fill="hold">
                                          <p:stCondLst>
                                            <p:cond delay="0"/>
                                          </p:stCondLst>
                                        </p:cTn>
                                        <p:tgtEl>
                                          <p:spTgt spid="56333"/>
                                        </p:tgtEl>
                                        <p:attrNameLst>
                                          <p:attrName>style.visibility</p:attrName>
                                        </p:attrNameLst>
                                      </p:cBhvr>
                                      <p:to>
                                        <p:strVal val="visible"/>
                                      </p:to>
                                    </p:set>
                                    <p:animEffect transition="in" filter="fade">
                                      <p:cBhvr>
                                        <p:cTn id="24" dur="2000"/>
                                        <p:tgtEl>
                                          <p:spTgt spid="56333"/>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0" presetClass="path" presetSubtype="0" accel="50000" fill="hold" grpId="1" nodeType="clickEffect">
                                  <p:stCondLst>
                                    <p:cond delay="0"/>
                                  </p:stCondLst>
                                  <p:childTnLst>
                                    <p:animMotion origin="layout" path="M -2.5E-6 3.7037E-7 C -0.00659 0.00301 -0.01597 -0.00139 -0.02291 -0.00278 C -0.02534 -0.00764 -0.02916 -0.01551 -0.03333 -0.01806 C -0.03541 -0.01921 -0.03958 -0.02083 -0.03958 -0.0206 C -0.04218 -0.02037 -0.04774 -0.02153 -0.04687 -0.01528 C -0.04618 -0.00972 -0.03854 -0.00278 -0.03854 -0.00255 C -0.03819 -0.00139 -0.03802 3.7037E-7 -0.0375 0.00139 C -0.03698 0.00278 -0.03489 0.00417 -0.03541 0.00556 C -0.03663 0.00856 -0.04028 0.00718 -0.04271 0.00833 C -0.04843 0.00579 -0.05347 0.00833 -0.05833 0.0125 C -0.05972 0.01782 -0.05868 0.02106 -0.05729 0.02639 C -0.05764 0.03056 -0.05729 0.03495 -0.05833 0.03889 C -0.05868 0.04051 -0.06059 0.04051 -0.06146 0.04167 C -0.0684 0.05093 -0.06753 0.04722 -0.08229 0.04861 C -0.08264 0.05 -0.08403 0.05162 -0.08333 0.05278 C -0.08125 0.05694 -0.0743 0.05856 -0.07083 0.05972 C -0.07239 0.06574 -0.07465 0.06505 -0.07916 0.06667 C -0.08802 0.06273 -0.09357 0.06574 -0.10208 0.06806 C -0.11354 0.0662 -0.11076 0.06505 -0.1125 0.07917 C -0.11805 0.07778 -0.12291 0.07431 -0.12812 0.07083 C -0.12951 0.06528 -0.12951 0.05903 -0.125 0.05556 C -0.12309 0.05417 -0.12083 0.0537 -0.11875 0.05278 C -0.11771 0.05231 -0.11562 0.05139 -0.11562 0.05162 C -0.11198 0.03218 -0.12326 0.03171 -0.13229 0.02361 C -0.13298 0.02222 -0.13472 0.02106 -0.13437 0.01944 C -0.13385 0.0162 -0.13021 0.01111 -0.13021 0.01134 C -0.13107 0.00671 -0.13159 0.00046 -0.13437 -0.00278 C -0.13628 -0.00486 -0.14062 -0.00833 -0.14062 -0.0081 C -0.14444 -0.00764 -0.14913 -0.00857 -0.15208 -0.00417 C -0.15364 -0.00162 -0.15625 0.00417 -0.15625 0.0044 C -0.1585 0.01643 -0.15521 0.00417 -0.16041 0.0125 C -0.1618 0.01481 -0.16284 0.01921 -0.16354 0.02222 C -0.16146 0.03032 -0.15573 0.03356 -0.15 0.03611 C -0.15642 0.03889 -0.16198 0.03565 -0.16771 0.03194 C -0.16962 0.02824 -0.17187 0.01944 -0.17187 0.01968 C -0.16753 0.01551 -0.14028 0.0169 -0.13646 0.01667 C -0.13246 0.01528 -0.1276 0.01505 -0.12396 0.0125 C -0.1217 0.01088 -0.11771 0.00694 -0.11771 0.00718 C -0.11041 -0.00764 -0.1217 -0.01296 -0.12916 -0.01806 C -0.14566 -0.01713 -0.16389 -0.01644 -0.18021 -0.01111 C -0.18784 -0.00417 -0.18403 -0.00486 -0.19166 -0.00694 C -0.19271 -0.00602 -0.19392 -0.00556 -0.19479 -0.00417 C -0.19722 -0.00023 -0.19427 0.01111 -0.19166 0.01389 C -0.1908 0.01481 -0.18958 0.01481 -0.18854 0.01528 C -0.18611 0.01481 -0.18333 0.01551 -0.18125 0.01389 C -0.1776 0.01134 -0.17899 0.00648 -0.18125 0.00417 C -0.18455 0.00046 -0.19062 -0.00139 -0.19479 -0.00278 C -0.20225 -0.00023 -0.20416 0.00556 -0.20833 0.01389 C -0.21059 0.01829 -0.21771 0.02361 -0.21771 0.02384 C -0.22673 0.02153 -0.23611 0.01921 -0.24479 0.01528 C -0.23975 0.01088 -0.24288 0.01204 -0.23541 0.01528 C -0.23437 0.01574 -0.23229 0.01667 -0.23229 0.0169 C -0.23073 0.02292 -0.23021 0.02824 -0.23541 0.03056 C -0.2526 0.02593 -0.24236 0.02755 -0.26666 0.02917 C -0.27378 0.03148 -0.2776 0.03611 -0.26979 0.04306 C -0.26736 0.04259 -0.26475 0.04306 -0.2625 0.04167 C -0.25937 0.03958 -0.26371 0.02662 -0.26875 0.025 C -0.27482 0.02292 -0.28038 0.02083 -0.28646 0.01944 C -0.30451 0.02083 -0.32014 0.02616 -0.3375 0.03194 C -0.34375 0.03079 -0.34809 0.03102 -0.35312 0.02639 C -0.35677 0.01921 -0.35399 0.02037 -0.34896 0.01806 C -0.34583 0.01852 -0.34271 0.01852 -0.33958 0.01944 C -0.3375 0.01991 -0.33333 0.02222 -0.33333 0.02245 C -0.32534 0.01944 -0.32378 0.01412 -0.32187 0.00417 C -0.32396 -0.00926 -0.32708 -0.00995 -0.33646 -0.0125 C -0.34462 -0.00972 -0.35312 -0.00903 -0.36146 -0.00694 C -0.36319 -0.00648 -0.36493 -0.00625 -0.36666 -0.00556 C -0.36875 -0.00486 -0.37291 -0.00278 -0.37291 -0.00255 C -0.37691 0.0044 -0.37604 0.00833 -0.37396 0.01667 C -0.37569 0.02986 -0.37673 0.02616 -0.3875 0.02778 C -0.39323 0.03032 -0.39097 0.02778 -0.38958 0.04028 C -0.38837 0.05208 -0.38368 0.05486 -0.37604 0.05833 C -0.37534 0.05972 -0.37517 0.06181 -0.37396 0.0625 C -0.3717 0.06389 -0.36909 0.06319 -0.36666 0.06389 C -0.3625 0.06481 -0.3592 0.06759 -0.35521 0.06944 C -0.35104 0.06667 -0.34757 0.06319 -0.34375 0.05972 C -0.33889 0.04676 -0.34357 0.04306 -0.35208 0.04028 C -0.35868 0.04074 -0.36528 0.04051 -0.37187 0.04167 C -0.37847 0.04282 -0.38159 0.05023 -0.3875 0.05278 C -0.39427 0.05579 -0.40034 0.06018 -0.40729 0.0625 C -0.40937 0.06204 -0.41146 0.06181 -0.41354 0.06111 C -0.41562 0.06042 -0.41979 0.05833 -0.41979 0.05856 C -0.4243 0.05231 -0.42968 0.05069 -0.42291 0.04167 C -0.41944 0.03704 -0.42048 0.04028 -0.41666 0.0375 C -0.41441 0.03588 -0.41041 0.03194 -0.41041 0.03218 C -0.40972 0.02917 -0.40903 0.02639 -0.40833 0.02361 C -0.40538 0.01204 -0.41805 0.00393 -0.42396 0.00139 C -0.43958 0.00231 -0.44114 0.00185 -0.45208 0.00556 C -0.45538 0.01227 -0.45955 0.01643 -0.46458 0.02083 C -0.47673 0.01921 -0.4776 0.02014 -0.48125 0.00556 C -0.47274 -0.00208 -0.47534 0.01736 -0.48021 0.01806 C -0.48784 0.01921 -0.49548 0.01898 -0.50312 0.01944 C -0.50538 0.02407 -0.51146 0.03194 -0.51146 0.03218 C -0.5092 0.04398 -0.5059 0.04074 -0.49896 0.04583 C -0.4934 0.05 -0.4934 0.05046 -0.48958 0.05556 C -0.49184 0.06435 -0.49653 0.06065 -0.50312 0.05972 C -0.50729 0.05787 -0.51146 0.05602 -0.51562 0.05417 C -0.51684 0.0537 -0.51771 0.05208 -0.51875 0.05139 C -0.51979 0.05069 -0.52083 0.05046 -0.52187 0.05 C -0.52326 0.04954 -0.52465 0.04907 -0.52604 0.04861 C -0.52812 0.04768 -0.53229 0.04583 -0.53229 0.04606 C -0.5342 0.04213 -0.53611 0.0375 -0.5375 0.03333 C -0.53837 0.03056 -0.53889 0.02778 -0.53958 0.025 C -0.53993 0.02361 -0.54062 0.02083 -0.54062 0.02106 C -0.53958 0.01551 -0.53767 0.01204 -0.53646 0.00694 C -0.5401 -0.00787 -0.54722 -0.01134 -0.55833 -0.01389 C -0.56406 -0.01273 -0.56857 -0.01343 -0.57187 -0.00694 C -0.57031 0.00509 -0.571 0.00069 -0.56354 0.00556 C -0.55798 0.00509 -0.55225 0.00625 -0.54687 0.00417 C -0.54566 0.0037 -0.54774 0.00046 -0.54896 3.7037E-7 C -0.55034 -0.00069 -0.55173 0.00116 -0.55312 0.00139 C -0.55625 0.00208 -0.55937 0.00231 -0.5625 0.00278 C -0.57014 0.00625 -0.56666 0.00486 -0.57291 0.00694 C -0.571 0.01481 -0.56528 0.01643 -0.56041 0.02083 C -0.55972 0.02222 -0.55798 0.02338 -0.55833 0.025 C -0.55868 0.02639 -0.56041 0.02616 -0.56146 0.02639 C -0.56458 0.02708 -0.56771 0.02708 -0.57083 0.02778 C -0.57257 0.02801 -0.5743 0.0287 -0.57604 0.02917 C -0.57465 0.03472 -0.57239 0.03704 -0.56875 0.04028 C -0.57448 0.05556 -0.57934 0.04792 -0.59479 0.04583 C -0.59774 0.04282 -0.60416 0.03935 -0.60104 0.03333 C -0.59826 0.02778 -0.59392 0.02685 -0.58958 0.025 C -0.5875 0.02407 -0.58333 0.02222 -0.58333 0.02245 C -0.59201 0.01643 -0.59323 0.01551 -0.59896 0.00417 C -0.59323 0.00046 -0.59218 0.00208 -0.59896 -0.00833 C -0.60121 -0.01157 -0.61319 -0.01528 -0.61666 -0.01806 C -0.61962 -0.02037 -0.62604 -0.02361 -0.62604 -0.02338 C -0.63368 -0.02269 -0.63767 -0.02454 -0.64166 -0.01667 C -0.6342 -0.00995 -0.63715 -0.01343 -0.63229 -0.00694 C -0.63576 -0.00394 -0.63906 -0.0037 -0.64271 -0.00139 C -0.64514 0.00023 -0.64757 0.00255 -0.65 0.00417 C -0.65712 0.01829 -0.65087 0.02199 -0.64271 0.02917 C -0.64583 0.03194 -0.64896 0.03472 -0.65208 0.0375 C -0.65399 0.03912 -0.65833 0.04028 -0.65833 0.04051 C -0.65764 0.04167 -0.65712 0.04329 -0.65625 0.04444 C -0.65538 0.0456 -0.65399 0.04583 -0.65312 0.04722 C -0.65139 0.05 -0.65156 0.05417 -0.65 0.05694 C -0.64635 0.06389 -0.64028 0.06643 -0.63437 0.06806 C -0.62482 0.06481 -0.62847 0.06736 -0.62291 0.0625 C -0.62257 0.06111 -0.62118 0.05949 -0.62187 0.05833 C -0.62274 0.05671 -0.62482 0.05787 -0.62604 0.05694 C -0.6283 0.05556 -0.63021 0.05324 -0.63229 0.05139 C -0.63333 0.05046 -0.63541 0.04861 -0.63541 0.04884 C -0.63819 0.04329 -0.6375 0.03889 -0.63958 0.03333 C -0.64218 0.02639 -0.65521 0.01898 -0.66041 0.01667 C -0.66146 0.01713 -0.66458 0.01806 -0.66354 0.01806 C -0.65712 0.01806 -0.64809 0.01481 -0.64166 0.01389 C -0.64791 -0.00694 -0.66302 -0.00671 -0.67812 -0.00833 C -0.68646 -0.00718 -0.69288 -0.00903 -0.69791 3.7037E-7 C -0.69653 0.00093 -0.69444 0.00093 -0.69375 0.00278 C -0.69218 0.00718 -0.69618 0.00972 -0.69791 0.01111 C -0.70347 0.01528 -0.70833 0.01551 -0.71458 0.01667 C -0.71701 0.0162 -0.72014 0.01759 -0.72187 0.01528 C -0.72448 0.01181 -0.71875 0.00556 -0.71771 0.00417 C -0.71736 0.00278 -0.71614 0.00139 -0.71666 3.7037E-7 C -0.71788 -0.00301 -0.72153 -0.00162 -0.72396 -0.00278 C -0.72743 -0.00463 -0.73125 -0.00694 -0.73437 -0.00972 C -0.73455 -0.00972 -0.74462 -0.01019 -0.74375 -0.00417 C -0.74323 3.7037E-7 -0.74097 0.00324 -0.73958 0.00694 C -0.73889 0.00856 -0.73715 0.01181 -0.73854 0.0125 C -0.7493 0.01736 -0.74896 0.01505 -0.74896 0.00972 " pathEditMode="relative" rAng="0" ptsTypes="ffffffffffffffffffffffffffffffffffffffffffffffffffffffffffffffffffffffffffffffffffffffffffffffffffffffffffffffffffffffffffffffffffffffffffffffffffffffffffffffffA">
                                      <p:cBhvr>
                                        <p:cTn id="28" dur="10000" fill="hold"/>
                                        <p:tgtEl>
                                          <p:spTgt spid="56331"/>
                                        </p:tgtEl>
                                        <p:attrNameLst>
                                          <p:attrName>ppt_x</p:attrName>
                                          <p:attrName>ppt_y</p:attrName>
                                        </p:attrNameLst>
                                      </p:cBhvr>
                                      <p:rCtr x="-37465" y="2731"/>
                                    </p:animMotion>
                                  </p:childTnLst>
                                </p:cTn>
                              </p:par>
                            </p:childTnLst>
                          </p:cTn>
                        </p:par>
                      </p:childTnLst>
                    </p:cTn>
                  </p:par>
                  <p:par>
                    <p:cTn id="29" fill="hold" nodeType="clickPar">
                      <p:stCondLst>
                        <p:cond delay="indefinite"/>
                      </p:stCondLst>
                      <p:childTnLst>
                        <p:par>
                          <p:cTn id="30" fill="hold" nodeType="withGroup">
                            <p:stCondLst>
                              <p:cond delay="0"/>
                            </p:stCondLst>
                            <p:childTnLst>
                              <p:par>
                                <p:cTn id="31" presetID="24" presetClass="entr" presetSubtype="0" fill="hold" grpId="0" nodeType="clickEffect">
                                  <p:stCondLst>
                                    <p:cond delay="0"/>
                                  </p:stCondLst>
                                  <p:childTnLst>
                                    <p:set>
                                      <p:cBhvr>
                                        <p:cTn id="32" dur="1" fill="hold">
                                          <p:stCondLst>
                                            <p:cond delay="0"/>
                                          </p:stCondLst>
                                        </p:cTn>
                                        <p:tgtEl>
                                          <p:spTgt spid="56323">
                                            <p:txEl>
                                              <p:pRg st="6" end="6"/>
                                            </p:txEl>
                                          </p:spTgt>
                                        </p:tgtEl>
                                        <p:attrNameLst>
                                          <p:attrName>style.visibility</p:attrName>
                                        </p:attrNameLst>
                                      </p:cBhvr>
                                      <p:to>
                                        <p:strVal val="visible"/>
                                      </p:to>
                                    </p:set>
                                    <p:anim to="" calcmode="lin" valueType="num">
                                      <p:cBhvr>
                                        <p:cTn id="33" dur="1" fill="hold"/>
                                        <p:tgtEl>
                                          <p:spTgt spid="56323">
                                            <p:txEl>
                                              <p:pRg st="6" end="6"/>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uiExpand="1" build="p"/>
      <p:bldP spid="56331" grpId="0"/>
      <p:bldP spid="56331"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99A2A488-D46A-4C22-B94B-ED503B22F13C}"/>
              </a:ext>
            </a:extLst>
          </p:cNvPr>
          <p:cNvSpPr>
            <a:spLocks noGrp="1" noChangeArrowheads="1"/>
          </p:cNvSpPr>
          <p:nvPr>
            <p:ph type="title"/>
          </p:nvPr>
        </p:nvSpPr>
        <p:spPr/>
        <p:txBody>
          <a:bodyPr/>
          <a:lstStyle/>
          <a:p>
            <a:r>
              <a:rPr lang="en-US" altLang="en-US"/>
              <a:t>Determining the drift velocity in a wire.</a:t>
            </a:r>
          </a:p>
        </p:txBody>
      </p:sp>
      <p:sp>
        <p:nvSpPr>
          <p:cNvPr id="58371" name="Rectangle 3">
            <a:extLst>
              <a:ext uri="{FF2B5EF4-FFF2-40B4-BE49-F238E27FC236}">
                <a16:creationId xmlns:a16="http://schemas.microsoft.com/office/drawing/2014/main" id="{C18EF398-5A4A-49A2-A128-9E690B344665}"/>
              </a:ext>
            </a:extLst>
          </p:cNvPr>
          <p:cNvSpPr>
            <a:spLocks noGrp="1" noChangeArrowheads="1"/>
          </p:cNvSpPr>
          <p:nvPr>
            <p:ph type="body" sz="half" idx="1"/>
          </p:nvPr>
        </p:nvSpPr>
        <p:spPr>
          <a:xfrm>
            <a:off x="912813" y="1905000"/>
            <a:ext cx="7839075" cy="4191000"/>
          </a:xfrm>
        </p:spPr>
        <p:txBody>
          <a:bodyPr/>
          <a:lstStyle/>
          <a:p>
            <a:r>
              <a:rPr lang="en-US" altLang="en-US" sz="2800"/>
              <a:t>The total charge in a section of wire can be determined as follows:</a:t>
            </a:r>
          </a:p>
          <a:p>
            <a:endParaRPr lang="en-US" altLang="en-US" sz="2800"/>
          </a:p>
          <a:p>
            <a:endParaRPr lang="en-US" altLang="en-US" sz="2800"/>
          </a:p>
          <a:p>
            <a:pPr lvl="1"/>
            <a:r>
              <a:rPr lang="en-US" altLang="en-US" sz="2400"/>
              <a:t>Where:</a:t>
            </a:r>
          </a:p>
          <a:p>
            <a:pPr lvl="2"/>
            <a:r>
              <a:rPr lang="en-US" altLang="en-US" sz="2000"/>
              <a:t>n = number of carriers per unit volume</a:t>
            </a:r>
          </a:p>
          <a:p>
            <a:pPr lvl="2"/>
            <a:r>
              <a:rPr lang="en-US" altLang="en-US" sz="2000"/>
              <a:t>A = cross-sectional area</a:t>
            </a:r>
          </a:p>
          <a:p>
            <a:pPr lvl="2"/>
            <a:r>
              <a:rPr lang="en-US" altLang="en-US" sz="2000"/>
              <a:t>L = length of the conductor</a:t>
            </a:r>
          </a:p>
          <a:p>
            <a:pPr lvl="2"/>
            <a:r>
              <a:rPr lang="en-US" altLang="en-US" sz="2000" i="1"/>
              <a:t>e</a:t>
            </a:r>
            <a:r>
              <a:rPr lang="en-US" altLang="en-US" sz="2000"/>
              <a:t> = charge of an electron (the elementary charge)</a:t>
            </a:r>
          </a:p>
        </p:txBody>
      </p:sp>
      <p:graphicFrame>
        <p:nvGraphicFramePr>
          <p:cNvPr id="58372" name="Object 4">
            <a:extLst>
              <a:ext uri="{FF2B5EF4-FFF2-40B4-BE49-F238E27FC236}">
                <a16:creationId xmlns:a16="http://schemas.microsoft.com/office/drawing/2014/main" id="{F3C6986B-7307-4322-8EF8-481A42304E6D}"/>
              </a:ext>
            </a:extLst>
          </p:cNvPr>
          <p:cNvGraphicFramePr>
            <a:graphicFrameLocks noGrp="1" noChangeAspect="1"/>
          </p:cNvGraphicFramePr>
          <p:nvPr>
            <p:ph sz="half" idx="2"/>
          </p:nvPr>
        </p:nvGraphicFramePr>
        <p:xfrm>
          <a:off x="2406650" y="2946400"/>
          <a:ext cx="5637213" cy="785813"/>
        </p:xfrm>
        <a:graphic>
          <a:graphicData uri="http://schemas.openxmlformats.org/presentationml/2006/ole">
            <mc:AlternateContent xmlns:mc="http://schemas.openxmlformats.org/markup-compatibility/2006">
              <mc:Choice xmlns:v="urn:schemas-microsoft-com:vml" Requires="v">
                <p:oleObj name="Equation" r:id="rId2" imgW="1460160" imgH="203040" progId="Equation.BREE4">
                  <p:embed/>
                </p:oleObj>
              </mc:Choice>
              <mc:Fallback>
                <p:oleObj name="Equation" r:id="rId2" imgW="1460160" imgH="203040" progId="Equation.BREE4">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6650" y="2946400"/>
                        <a:ext cx="5637213" cy="785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B9C8F78C-0FD6-4E91-A2AC-691C3E2B7D22}"/>
              </a:ext>
            </a:extLst>
          </p:cNvPr>
          <p:cNvSpPr>
            <a:spLocks noGrp="1" noChangeArrowheads="1"/>
          </p:cNvSpPr>
          <p:nvPr>
            <p:ph type="title"/>
          </p:nvPr>
        </p:nvSpPr>
        <p:spPr/>
        <p:txBody>
          <a:bodyPr/>
          <a:lstStyle/>
          <a:p>
            <a:r>
              <a:rPr lang="en-US" altLang="en-US"/>
              <a:t>Determining the drift velocity in a wire.</a:t>
            </a:r>
          </a:p>
        </p:txBody>
      </p:sp>
      <p:sp>
        <p:nvSpPr>
          <p:cNvPr id="60419" name="Rectangle 3">
            <a:extLst>
              <a:ext uri="{FF2B5EF4-FFF2-40B4-BE49-F238E27FC236}">
                <a16:creationId xmlns:a16="http://schemas.microsoft.com/office/drawing/2014/main" id="{9CF2F5B0-7B9A-401D-9387-73C873E18562}"/>
              </a:ext>
            </a:extLst>
          </p:cNvPr>
          <p:cNvSpPr>
            <a:spLocks noGrp="1" noChangeArrowheads="1"/>
          </p:cNvSpPr>
          <p:nvPr>
            <p:ph type="body" sz="half" idx="1"/>
          </p:nvPr>
        </p:nvSpPr>
        <p:spPr>
          <a:xfrm>
            <a:off x="912813" y="1905000"/>
            <a:ext cx="8042275" cy="4953000"/>
          </a:xfrm>
        </p:spPr>
        <p:txBody>
          <a:bodyPr/>
          <a:lstStyle/>
          <a:p>
            <a:r>
              <a:rPr lang="en-US" altLang="en-US" sz="2400"/>
              <a:t>Since all the electrons move along the conductor at the same average drift speed, the total amount of charge that moves through a cross section of wire is:</a:t>
            </a:r>
          </a:p>
          <a:p>
            <a:endParaRPr lang="en-US" altLang="en-US" sz="2400"/>
          </a:p>
          <a:p>
            <a:endParaRPr lang="en-US" altLang="en-US" sz="2400"/>
          </a:p>
          <a:p>
            <a:r>
              <a:rPr lang="en-US" altLang="en-US" sz="2400"/>
              <a:t>Since v = d/t, we can find the time it takes for the total charge to move through any cross section by:</a:t>
            </a:r>
          </a:p>
          <a:p>
            <a:endParaRPr lang="en-US" altLang="en-US" sz="2400"/>
          </a:p>
          <a:p>
            <a:endParaRPr lang="en-US" altLang="en-US" sz="1000"/>
          </a:p>
          <a:p>
            <a:pPr lvl="1"/>
            <a:r>
              <a:rPr lang="en-US" altLang="en-US" sz="2000"/>
              <a:t>Where </a:t>
            </a:r>
            <a:r>
              <a:rPr lang="en-US" altLang="en-US" sz="2000" i="1"/>
              <a:t>v</a:t>
            </a:r>
            <a:r>
              <a:rPr lang="en-US" altLang="en-US" sz="2000" i="1" baseline="-25000"/>
              <a:t>d</a:t>
            </a:r>
            <a:r>
              <a:rPr lang="en-US" altLang="en-US" sz="2000"/>
              <a:t> = drift velocity and </a:t>
            </a:r>
            <a:r>
              <a:rPr lang="en-US" altLang="en-US" sz="2000" i="1"/>
              <a:t>L</a:t>
            </a:r>
            <a:r>
              <a:rPr lang="en-US" altLang="en-US" sz="2000"/>
              <a:t> = length of wire.</a:t>
            </a:r>
          </a:p>
        </p:txBody>
      </p:sp>
      <p:graphicFrame>
        <p:nvGraphicFramePr>
          <p:cNvPr id="60420" name="Object 4">
            <a:extLst>
              <a:ext uri="{FF2B5EF4-FFF2-40B4-BE49-F238E27FC236}">
                <a16:creationId xmlns:a16="http://schemas.microsoft.com/office/drawing/2014/main" id="{377AA49D-297F-431A-932F-4531EDB644DF}"/>
              </a:ext>
            </a:extLst>
          </p:cNvPr>
          <p:cNvGraphicFramePr>
            <a:graphicFrameLocks noGrp="1" noChangeAspect="1"/>
          </p:cNvGraphicFramePr>
          <p:nvPr>
            <p:ph sz="quarter" idx="2"/>
          </p:nvPr>
        </p:nvGraphicFramePr>
        <p:xfrm>
          <a:off x="4260850" y="3370263"/>
          <a:ext cx="4065588" cy="947737"/>
        </p:xfrm>
        <a:graphic>
          <a:graphicData uri="http://schemas.openxmlformats.org/presentationml/2006/ole">
            <mc:AlternateContent xmlns:mc="http://schemas.openxmlformats.org/markup-compatibility/2006">
              <mc:Choice xmlns:v="urn:schemas-microsoft-com:vml" Requires="v">
                <p:oleObj name="Equation" r:id="rId2" imgW="1688760" imgH="393480" progId="Equation.BREE4">
                  <p:embed/>
                </p:oleObj>
              </mc:Choice>
              <mc:Fallback>
                <p:oleObj name="Equation" r:id="rId2" imgW="1688760" imgH="393480" progId="Equation.BREE4">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0850" y="3370263"/>
                        <a:ext cx="4065588" cy="9477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0422" name="Object 6">
            <a:extLst>
              <a:ext uri="{FF2B5EF4-FFF2-40B4-BE49-F238E27FC236}">
                <a16:creationId xmlns:a16="http://schemas.microsoft.com/office/drawing/2014/main" id="{ACA2C744-5647-4BFD-A297-F292EF196C06}"/>
              </a:ext>
            </a:extLst>
          </p:cNvPr>
          <p:cNvGraphicFramePr>
            <a:graphicFrameLocks noGrp="1" noChangeAspect="1"/>
          </p:cNvGraphicFramePr>
          <p:nvPr>
            <p:ph sz="quarter" idx="3"/>
          </p:nvPr>
        </p:nvGraphicFramePr>
        <p:xfrm>
          <a:off x="4265613" y="5148263"/>
          <a:ext cx="4037012" cy="1016000"/>
        </p:xfrm>
        <a:graphic>
          <a:graphicData uri="http://schemas.openxmlformats.org/presentationml/2006/ole">
            <mc:AlternateContent xmlns:mc="http://schemas.openxmlformats.org/markup-compatibility/2006">
              <mc:Choice xmlns:v="urn:schemas-microsoft-com:vml" Requires="v">
                <p:oleObj name="Equation" r:id="rId4" imgW="1714320" imgH="431640" progId="Equation.BREE4">
                  <p:embed/>
                </p:oleObj>
              </mc:Choice>
              <mc:Fallback>
                <p:oleObj name="Equation" r:id="rId4" imgW="1714320" imgH="431640" progId="Equation.BREE4">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65613" y="5148263"/>
                        <a:ext cx="4037012" cy="1016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60419">
                                            <p:txEl>
                                              <p:pRg st="0" end="0"/>
                                            </p:txEl>
                                          </p:spTgt>
                                        </p:tgtEl>
                                        <p:attrNameLst>
                                          <p:attrName>style.visibility</p:attrName>
                                        </p:attrNameLst>
                                      </p:cBhvr>
                                      <p:to>
                                        <p:strVal val="visible"/>
                                      </p:to>
                                    </p:set>
                                    <p:anim to="" calcmode="lin" valueType="num">
                                      <p:cBhvr>
                                        <p:cTn id="7" dur="1" fill="hold"/>
                                        <p:tgtEl>
                                          <p:spTgt spid="60419">
                                            <p:txEl>
                                              <p:pRg st="0" end="0"/>
                                            </p:txEl>
                                          </p:spTgt>
                                        </p:tgtEl>
                                        <p:attrNameLst>
                                          <p:attrName/>
                                        </p:attrNameLst>
                                      </p:cBhvr>
                                    </p:anim>
                                  </p:childTnLst>
                                </p:cTn>
                              </p:par>
                            </p:childTnLst>
                          </p:cTn>
                        </p:par>
                        <p:par>
                          <p:cTn id="8" fill="hold" nodeType="afterGroup">
                            <p:stCondLst>
                              <p:cond delay="0"/>
                            </p:stCondLst>
                            <p:childTnLst>
                              <p:par>
                                <p:cTn id="9" presetID="53" presetClass="entr" presetSubtype="0" fill="hold" nodeType="afterEffect">
                                  <p:stCondLst>
                                    <p:cond delay="0"/>
                                  </p:stCondLst>
                                  <p:childTnLst>
                                    <p:set>
                                      <p:cBhvr>
                                        <p:cTn id="10" dur="1" fill="hold">
                                          <p:stCondLst>
                                            <p:cond delay="0"/>
                                          </p:stCondLst>
                                        </p:cTn>
                                        <p:tgtEl>
                                          <p:spTgt spid="60420"/>
                                        </p:tgtEl>
                                        <p:attrNameLst>
                                          <p:attrName>style.visibility</p:attrName>
                                        </p:attrNameLst>
                                      </p:cBhvr>
                                      <p:to>
                                        <p:strVal val="visible"/>
                                      </p:to>
                                    </p:set>
                                    <p:anim calcmode="lin" valueType="num">
                                      <p:cBhvr>
                                        <p:cTn id="11" dur="500" fill="hold"/>
                                        <p:tgtEl>
                                          <p:spTgt spid="60420"/>
                                        </p:tgtEl>
                                        <p:attrNameLst>
                                          <p:attrName>ppt_w</p:attrName>
                                        </p:attrNameLst>
                                      </p:cBhvr>
                                      <p:tavLst>
                                        <p:tav tm="0">
                                          <p:val>
                                            <p:fltVal val="0"/>
                                          </p:val>
                                        </p:tav>
                                        <p:tav tm="100000">
                                          <p:val>
                                            <p:strVal val="#ppt_w"/>
                                          </p:val>
                                        </p:tav>
                                      </p:tavLst>
                                    </p:anim>
                                    <p:anim calcmode="lin" valueType="num">
                                      <p:cBhvr>
                                        <p:cTn id="12" dur="500" fill="hold"/>
                                        <p:tgtEl>
                                          <p:spTgt spid="60420"/>
                                        </p:tgtEl>
                                        <p:attrNameLst>
                                          <p:attrName>ppt_h</p:attrName>
                                        </p:attrNameLst>
                                      </p:cBhvr>
                                      <p:tavLst>
                                        <p:tav tm="0">
                                          <p:val>
                                            <p:fltVal val="0"/>
                                          </p:val>
                                        </p:tav>
                                        <p:tav tm="100000">
                                          <p:val>
                                            <p:strVal val="#ppt_h"/>
                                          </p:val>
                                        </p:tav>
                                      </p:tavLst>
                                    </p:anim>
                                    <p:animEffect transition="in" filter="fade">
                                      <p:cBhvr>
                                        <p:cTn id="13" dur="500"/>
                                        <p:tgtEl>
                                          <p:spTgt spid="60420"/>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4" presetClass="entr" presetSubtype="0" fill="hold" grpId="0" nodeType="clickEffect">
                                  <p:stCondLst>
                                    <p:cond delay="0"/>
                                  </p:stCondLst>
                                  <p:childTnLst>
                                    <p:set>
                                      <p:cBhvr>
                                        <p:cTn id="17" dur="1" fill="hold">
                                          <p:stCondLst>
                                            <p:cond delay="0"/>
                                          </p:stCondLst>
                                        </p:cTn>
                                        <p:tgtEl>
                                          <p:spTgt spid="60419">
                                            <p:txEl>
                                              <p:pRg st="3" end="3"/>
                                            </p:txEl>
                                          </p:spTgt>
                                        </p:tgtEl>
                                        <p:attrNameLst>
                                          <p:attrName>style.visibility</p:attrName>
                                        </p:attrNameLst>
                                      </p:cBhvr>
                                      <p:to>
                                        <p:strVal val="visible"/>
                                      </p:to>
                                    </p:set>
                                    <p:anim to="" calcmode="lin" valueType="num">
                                      <p:cBhvr>
                                        <p:cTn id="18" dur="1" fill="hold"/>
                                        <p:tgtEl>
                                          <p:spTgt spid="60419">
                                            <p:txEl>
                                              <p:pRg st="3" end="3"/>
                                            </p:txEl>
                                          </p:spTgt>
                                        </p:tgtEl>
                                        <p:attrNameLst>
                                          <p:attrName/>
                                        </p:attrNameLst>
                                      </p:cBhvr>
                                    </p:anim>
                                  </p:childTnLst>
                                </p:cTn>
                              </p:par>
                            </p:childTnLst>
                          </p:cTn>
                        </p:par>
                        <p:par>
                          <p:cTn id="19" fill="hold" nodeType="afterGroup">
                            <p:stCondLst>
                              <p:cond delay="0"/>
                            </p:stCondLst>
                            <p:childTnLst>
                              <p:par>
                                <p:cTn id="20" presetID="53" presetClass="entr" presetSubtype="0" fill="hold" nodeType="afterEffect">
                                  <p:stCondLst>
                                    <p:cond delay="0"/>
                                  </p:stCondLst>
                                  <p:childTnLst>
                                    <p:set>
                                      <p:cBhvr>
                                        <p:cTn id="21" dur="1" fill="hold">
                                          <p:stCondLst>
                                            <p:cond delay="0"/>
                                          </p:stCondLst>
                                        </p:cTn>
                                        <p:tgtEl>
                                          <p:spTgt spid="60422"/>
                                        </p:tgtEl>
                                        <p:attrNameLst>
                                          <p:attrName>style.visibility</p:attrName>
                                        </p:attrNameLst>
                                      </p:cBhvr>
                                      <p:to>
                                        <p:strVal val="visible"/>
                                      </p:to>
                                    </p:set>
                                    <p:anim calcmode="lin" valueType="num">
                                      <p:cBhvr>
                                        <p:cTn id="22" dur="500" fill="hold"/>
                                        <p:tgtEl>
                                          <p:spTgt spid="60422"/>
                                        </p:tgtEl>
                                        <p:attrNameLst>
                                          <p:attrName>ppt_w</p:attrName>
                                        </p:attrNameLst>
                                      </p:cBhvr>
                                      <p:tavLst>
                                        <p:tav tm="0">
                                          <p:val>
                                            <p:fltVal val="0"/>
                                          </p:val>
                                        </p:tav>
                                        <p:tav tm="100000">
                                          <p:val>
                                            <p:strVal val="#ppt_w"/>
                                          </p:val>
                                        </p:tav>
                                      </p:tavLst>
                                    </p:anim>
                                    <p:anim calcmode="lin" valueType="num">
                                      <p:cBhvr>
                                        <p:cTn id="23" dur="500" fill="hold"/>
                                        <p:tgtEl>
                                          <p:spTgt spid="60422"/>
                                        </p:tgtEl>
                                        <p:attrNameLst>
                                          <p:attrName>ppt_h</p:attrName>
                                        </p:attrNameLst>
                                      </p:cBhvr>
                                      <p:tavLst>
                                        <p:tav tm="0">
                                          <p:val>
                                            <p:fltVal val="0"/>
                                          </p:val>
                                        </p:tav>
                                        <p:tav tm="100000">
                                          <p:val>
                                            <p:strVal val="#ppt_h"/>
                                          </p:val>
                                        </p:tav>
                                      </p:tavLst>
                                    </p:anim>
                                    <p:animEffect transition="in" filter="fade">
                                      <p:cBhvr>
                                        <p:cTn id="24" dur="500"/>
                                        <p:tgtEl>
                                          <p:spTgt spid="60422"/>
                                        </p:tgtEl>
                                      </p:cBhvr>
                                    </p:animEffect>
                                  </p:childTnLst>
                                </p:cTn>
                              </p:par>
                            </p:childTnLst>
                          </p:cTn>
                        </p:par>
                        <p:par>
                          <p:cTn id="25" fill="hold" nodeType="afterGroup">
                            <p:stCondLst>
                              <p:cond delay="500"/>
                            </p:stCondLst>
                            <p:childTnLst>
                              <p:par>
                                <p:cTn id="26" presetID="24" presetClass="entr" presetSubtype="0" fill="hold" grpId="0" nodeType="afterEffect">
                                  <p:stCondLst>
                                    <p:cond delay="0"/>
                                  </p:stCondLst>
                                  <p:childTnLst>
                                    <p:set>
                                      <p:cBhvr>
                                        <p:cTn id="27" dur="1" fill="hold">
                                          <p:stCondLst>
                                            <p:cond delay="0"/>
                                          </p:stCondLst>
                                        </p:cTn>
                                        <p:tgtEl>
                                          <p:spTgt spid="60419">
                                            <p:txEl>
                                              <p:pRg st="6" end="6"/>
                                            </p:txEl>
                                          </p:spTgt>
                                        </p:tgtEl>
                                        <p:attrNameLst>
                                          <p:attrName>style.visibility</p:attrName>
                                        </p:attrNameLst>
                                      </p:cBhvr>
                                      <p:to>
                                        <p:strVal val="visible"/>
                                      </p:to>
                                    </p:set>
                                    <p:anim to="" calcmode="lin" valueType="num">
                                      <p:cBhvr>
                                        <p:cTn id="28" dur="1" fill="hold"/>
                                        <p:tgtEl>
                                          <p:spTgt spid="60419">
                                            <p:txEl>
                                              <p:pRg st="6" end="6"/>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CC365DBA-E369-4E23-95B4-30174BD4A983}"/>
              </a:ext>
            </a:extLst>
          </p:cNvPr>
          <p:cNvSpPr>
            <a:spLocks noGrp="1" noChangeArrowheads="1"/>
          </p:cNvSpPr>
          <p:nvPr>
            <p:ph type="title"/>
          </p:nvPr>
        </p:nvSpPr>
        <p:spPr/>
        <p:txBody>
          <a:bodyPr/>
          <a:lstStyle/>
          <a:p>
            <a:r>
              <a:rPr lang="en-US" altLang="en-US"/>
              <a:t>Determining the drift velocity in a wire.</a:t>
            </a:r>
          </a:p>
        </p:txBody>
      </p:sp>
      <p:sp>
        <p:nvSpPr>
          <p:cNvPr id="63491" name="Rectangle 3">
            <a:extLst>
              <a:ext uri="{FF2B5EF4-FFF2-40B4-BE49-F238E27FC236}">
                <a16:creationId xmlns:a16="http://schemas.microsoft.com/office/drawing/2014/main" id="{F02B6D00-E55A-4E7F-8F9A-B586FD5E8FDC}"/>
              </a:ext>
            </a:extLst>
          </p:cNvPr>
          <p:cNvSpPr>
            <a:spLocks noGrp="1" noChangeArrowheads="1"/>
          </p:cNvSpPr>
          <p:nvPr>
            <p:ph type="body" sz="half" idx="1"/>
          </p:nvPr>
        </p:nvSpPr>
        <p:spPr>
          <a:xfrm>
            <a:off x="912813" y="1905000"/>
            <a:ext cx="7781925" cy="4611688"/>
          </a:xfrm>
        </p:spPr>
        <p:txBody>
          <a:bodyPr/>
          <a:lstStyle/>
          <a:p>
            <a:r>
              <a:rPr lang="en-US" altLang="en-US" sz="2400"/>
              <a:t>Substituting (1) into (2) for q, and (3) into (2) for q, and then solving for v</a:t>
            </a:r>
            <a:r>
              <a:rPr lang="en-US" altLang="en-US" sz="2400" baseline="-25000"/>
              <a:t>d</a:t>
            </a:r>
            <a:r>
              <a:rPr lang="en-US" altLang="en-US" sz="2400"/>
              <a:t> gives us:</a:t>
            </a:r>
          </a:p>
          <a:p>
            <a:endParaRPr lang="en-US" altLang="en-US" sz="2400"/>
          </a:p>
          <a:p>
            <a:endParaRPr lang="en-US" altLang="en-US" sz="2400"/>
          </a:p>
          <a:p>
            <a:r>
              <a:rPr lang="en-US" altLang="en-US" sz="2400"/>
              <a:t>The number of charge carriers per unit volume (</a:t>
            </a:r>
            <a:r>
              <a:rPr lang="en-US" altLang="en-US" sz="2400" i="1"/>
              <a:t>n</a:t>
            </a:r>
            <a:r>
              <a:rPr lang="en-US" altLang="en-US" sz="2400"/>
              <a:t>) can be found as follows:</a:t>
            </a:r>
          </a:p>
          <a:p>
            <a:endParaRPr lang="en-US" altLang="en-US" sz="2400"/>
          </a:p>
          <a:p>
            <a:endParaRPr lang="en-US" altLang="en-US" sz="2400"/>
          </a:p>
          <a:p>
            <a:pPr lvl="1"/>
            <a:r>
              <a:rPr lang="en-US" altLang="en-US" sz="2000"/>
              <a:t>Where: </a:t>
            </a:r>
            <a:r>
              <a:rPr lang="en-US" altLang="en-US" sz="2000" i="1"/>
              <a:t>N</a:t>
            </a:r>
            <a:r>
              <a:rPr lang="en-US" altLang="en-US" sz="2000" i="1" baseline="-25000"/>
              <a:t>A</a:t>
            </a:r>
            <a:r>
              <a:rPr lang="en-US" altLang="en-US" sz="2000"/>
              <a:t> = Avogadro's Number</a:t>
            </a:r>
          </a:p>
          <a:p>
            <a:pPr lvl="1">
              <a:buFont typeface="Wingdings" panose="05000000000000000000" pitchFamily="2" charset="2"/>
              <a:buNone/>
            </a:pPr>
            <a:r>
              <a:rPr lang="en-US" altLang="en-US" sz="2000"/>
              <a:t>			</a:t>
            </a:r>
            <a:r>
              <a:rPr lang="en-US" altLang="en-US" sz="2000" i="1"/>
              <a:t>M</a:t>
            </a:r>
            <a:r>
              <a:rPr lang="en-US" altLang="en-US" sz="2000"/>
              <a:t> = the atomic mass number</a:t>
            </a:r>
          </a:p>
          <a:p>
            <a:pPr lvl="1">
              <a:buFont typeface="Wingdings" panose="05000000000000000000" pitchFamily="2" charset="2"/>
              <a:buNone/>
            </a:pPr>
            <a:r>
              <a:rPr lang="en-US" altLang="en-US" sz="2000"/>
              <a:t>			</a:t>
            </a:r>
            <a:r>
              <a:rPr lang="en-US" altLang="en-US" sz="2000" i="1">
                <a:sym typeface="Symbol" panose="05050102010706020507" pitchFamily="18" charset="2"/>
              </a:rPr>
              <a:t></a:t>
            </a:r>
            <a:r>
              <a:rPr lang="en-US" altLang="en-US" sz="2000">
                <a:sym typeface="Symbol" panose="05050102010706020507" pitchFamily="18" charset="2"/>
              </a:rPr>
              <a:t> = density</a:t>
            </a:r>
          </a:p>
        </p:txBody>
      </p:sp>
      <p:graphicFrame>
        <p:nvGraphicFramePr>
          <p:cNvPr id="63492" name="Object 4">
            <a:extLst>
              <a:ext uri="{FF2B5EF4-FFF2-40B4-BE49-F238E27FC236}">
                <a16:creationId xmlns:a16="http://schemas.microsoft.com/office/drawing/2014/main" id="{C602B229-E071-4492-8469-15641513617C}"/>
              </a:ext>
            </a:extLst>
          </p:cNvPr>
          <p:cNvGraphicFramePr>
            <a:graphicFrameLocks noGrp="1" noChangeAspect="1"/>
          </p:cNvGraphicFramePr>
          <p:nvPr>
            <p:ph sz="quarter" idx="2"/>
          </p:nvPr>
        </p:nvGraphicFramePr>
        <p:xfrm>
          <a:off x="3632200" y="2717800"/>
          <a:ext cx="1390650" cy="917575"/>
        </p:xfrm>
        <a:graphic>
          <a:graphicData uri="http://schemas.openxmlformats.org/presentationml/2006/ole">
            <mc:AlternateContent xmlns:mc="http://schemas.openxmlformats.org/markup-compatibility/2006">
              <mc:Choice xmlns:v="urn:schemas-microsoft-com:vml" Requires="v">
                <p:oleObj name="Equation" r:id="rId2" imgW="596880" imgH="393480" progId="Equation.BREE4">
                  <p:embed/>
                </p:oleObj>
              </mc:Choice>
              <mc:Fallback>
                <p:oleObj name="Equation" r:id="rId2" imgW="596880" imgH="393480" progId="Equation.BREE4">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2200" y="2717800"/>
                        <a:ext cx="1390650" cy="917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3494" name="Object 6">
            <a:extLst>
              <a:ext uri="{FF2B5EF4-FFF2-40B4-BE49-F238E27FC236}">
                <a16:creationId xmlns:a16="http://schemas.microsoft.com/office/drawing/2014/main" id="{201A37CA-E046-45F3-BEA5-F4AA6F26CD1E}"/>
              </a:ext>
            </a:extLst>
          </p:cNvPr>
          <p:cNvGraphicFramePr>
            <a:graphicFrameLocks noGrp="1" noChangeAspect="1"/>
          </p:cNvGraphicFramePr>
          <p:nvPr>
            <p:ph sz="quarter" idx="3"/>
          </p:nvPr>
        </p:nvGraphicFramePr>
        <p:xfrm>
          <a:off x="3706813" y="4338638"/>
          <a:ext cx="1436687" cy="968375"/>
        </p:xfrm>
        <a:graphic>
          <a:graphicData uri="http://schemas.openxmlformats.org/presentationml/2006/ole">
            <mc:AlternateContent xmlns:mc="http://schemas.openxmlformats.org/markup-compatibility/2006">
              <mc:Choice xmlns:v="urn:schemas-microsoft-com:vml" Requires="v">
                <p:oleObj name="Equation" r:id="rId4" imgW="583920" imgH="393480" progId="Equation.BREE4">
                  <p:embed/>
                </p:oleObj>
              </mc:Choice>
              <mc:Fallback>
                <p:oleObj name="Equation" r:id="rId4" imgW="583920" imgH="393480" progId="Equation.BREE4">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06813" y="4338638"/>
                        <a:ext cx="1436687" cy="968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anim to="" calcmode="lin" valueType="num">
                                      <p:cBhvr>
                                        <p:cTn id="7" dur="1" fill="hold"/>
                                        <p:tgtEl>
                                          <p:spTgt spid="63491">
                                            <p:txEl>
                                              <p:pRg st="0" end="0"/>
                                            </p:txEl>
                                          </p:spTgt>
                                        </p:tgtEl>
                                        <p:attrNameLst>
                                          <p:attrName/>
                                        </p:attrNameLst>
                                      </p:cBhvr>
                                    </p:anim>
                                  </p:childTnLst>
                                </p:cTn>
                              </p:par>
                            </p:childTnLst>
                          </p:cTn>
                        </p:par>
                        <p:par>
                          <p:cTn id="8" fill="hold" nodeType="afterGroup">
                            <p:stCondLst>
                              <p:cond delay="0"/>
                            </p:stCondLst>
                            <p:childTnLst>
                              <p:par>
                                <p:cTn id="9" presetID="53" presetClass="entr" presetSubtype="0" fill="hold" nodeType="afterEffect">
                                  <p:stCondLst>
                                    <p:cond delay="0"/>
                                  </p:stCondLst>
                                  <p:childTnLst>
                                    <p:set>
                                      <p:cBhvr>
                                        <p:cTn id="10" dur="1" fill="hold">
                                          <p:stCondLst>
                                            <p:cond delay="0"/>
                                          </p:stCondLst>
                                        </p:cTn>
                                        <p:tgtEl>
                                          <p:spTgt spid="63492"/>
                                        </p:tgtEl>
                                        <p:attrNameLst>
                                          <p:attrName>style.visibility</p:attrName>
                                        </p:attrNameLst>
                                      </p:cBhvr>
                                      <p:to>
                                        <p:strVal val="visible"/>
                                      </p:to>
                                    </p:set>
                                    <p:anim calcmode="lin" valueType="num">
                                      <p:cBhvr>
                                        <p:cTn id="11" dur="500" fill="hold"/>
                                        <p:tgtEl>
                                          <p:spTgt spid="63492"/>
                                        </p:tgtEl>
                                        <p:attrNameLst>
                                          <p:attrName>ppt_w</p:attrName>
                                        </p:attrNameLst>
                                      </p:cBhvr>
                                      <p:tavLst>
                                        <p:tav tm="0">
                                          <p:val>
                                            <p:fltVal val="0"/>
                                          </p:val>
                                        </p:tav>
                                        <p:tav tm="100000">
                                          <p:val>
                                            <p:strVal val="#ppt_w"/>
                                          </p:val>
                                        </p:tav>
                                      </p:tavLst>
                                    </p:anim>
                                    <p:anim calcmode="lin" valueType="num">
                                      <p:cBhvr>
                                        <p:cTn id="12" dur="500" fill="hold"/>
                                        <p:tgtEl>
                                          <p:spTgt spid="63492"/>
                                        </p:tgtEl>
                                        <p:attrNameLst>
                                          <p:attrName>ppt_h</p:attrName>
                                        </p:attrNameLst>
                                      </p:cBhvr>
                                      <p:tavLst>
                                        <p:tav tm="0">
                                          <p:val>
                                            <p:fltVal val="0"/>
                                          </p:val>
                                        </p:tav>
                                        <p:tav tm="100000">
                                          <p:val>
                                            <p:strVal val="#ppt_h"/>
                                          </p:val>
                                        </p:tav>
                                      </p:tavLst>
                                    </p:anim>
                                    <p:animEffect transition="in" filter="fade">
                                      <p:cBhvr>
                                        <p:cTn id="13" dur="500"/>
                                        <p:tgtEl>
                                          <p:spTgt spid="63492"/>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4" presetClass="entr" presetSubtype="0" fill="hold" grpId="0" nodeType="clickEffect">
                                  <p:stCondLst>
                                    <p:cond delay="0"/>
                                  </p:stCondLst>
                                  <p:childTnLst>
                                    <p:set>
                                      <p:cBhvr>
                                        <p:cTn id="17" dur="1" fill="hold">
                                          <p:stCondLst>
                                            <p:cond delay="0"/>
                                          </p:stCondLst>
                                        </p:cTn>
                                        <p:tgtEl>
                                          <p:spTgt spid="63491">
                                            <p:txEl>
                                              <p:pRg st="3" end="3"/>
                                            </p:txEl>
                                          </p:spTgt>
                                        </p:tgtEl>
                                        <p:attrNameLst>
                                          <p:attrName>style.visibility</p:attrName>
                                        </p:attrNameLst>
                                      </p:cBhvr>
                                      <p:to>
                                        <p:strVal val="visible"/>
                                      </p:to>
                                    </p:set>
                                    <p:anim to="" calcmode="lin" valueType="num">
                                      <p:cBhvr>
                                        <p:cTn id="18" dur="1" fill="hold"/>
                                        <p:tgtEl>
                                          <p:spTgt spid="63491">
                                            <p:txEl>
                                              <p:pRg st="3" end="3"/>
                                            </p:txEl>
                                          </p:spTgt>
                                        </p:tgtEl>
                                        <p:attrNameLst>
                                          <p:attrName/>
                                        </p:attrNameLst>
                                      </p:cBhvr>
                                    </p:anim>
                                  </p:childTnLst>
                                </p:cTn>
                              </p:par>
                            </p:childTnLst>
                          </p:cTn>
                        </p:par>
                        <p:par>
                          <p:cTn id="19" fill="hold" nodeType="afterGroup">
                            <p:stCondLst>
                              <p:cond delay="0"/>
                            </p:stCondLst>
                            <p:childTnLst>
                              <p:par>
                                <p:cTn id="20" presetID="53" presetClass="entr" presetSubtype="0" fill="hold" nodeType="afterEffect">
                                  <p:stCondLst>
                                    <p:cond delay="0"/>
                                  </p:stCondLst>
                                  <p:childTnLst>
                                    <p:set>
                                      <p:cBhvr>
                                        <p:cTn id="21" dur="1" fill="hold">
                                          <p:stCondLst>
                                            <p:cond delay="0"/>
                                          </p:stCondLst>
                                        </p:cTn>
                                        <p:tgtEl>
                                          <p:spTgt spid="63494"/>
                                        </p:tgtEl>
                                        <p:attrNameLst>
                                          <p:attrName>style.visibility</p:attrName>
                                        </p:attrNameLst>
                                      </p:cBhvr>
                                      <p:to>
                                        <p:strVal val="visible"/>
                                      </p:to>
                                    </p:set>
                                    <p:anim calcmode="lin" valueType="num">
                                      <p:cBhvr>
                                        <p:cTn id="22" dur="500" fill="hold"/>
                                        <p:tgtEl>
                                          <p:spTgt spid="63494"/>
                                        </p:tgtEl>
                                        <p:attrNameLst>
                                          <p:attrName>ppt_w</p:attrName>
                                        </p:attrNameLst>
                                      </p:cBhvr>
                                      <p:tavLst>
                                        <p:tav tm="0">
                                          <p:val>
                                            <p:fltVal val="0"/>
                                          </p:val>
                                        </p:tav>
                                        <p:tav tm="100000">
                                          <p:val>
                                            <p:strVal val="#ppt_w"/>
                                          </p:val>
                                        </p:tav>
                                      </p:tavLst>
                                    </p:anim>
                                    <p:anim calcmode="lin" valueType="num">
                                      <p:cBhvr>
                                        <p:cTn id="23" dur="500" fill="hold"/>
                                        <p:tgtEl>
                                          <p:spTgt spid="63494"/>
                                        </p:tgtEl>
                                        <p:attrNameLst>
                                          <p:attrName>ppt_h</p:attrName>
                                        </p:attrNameLst>
                                      </p:cBhvr>
                                      <p:tavLst>
                                        <p:tav tm="0">
                                          <p:val>
                                            <p:fltVal val="0"/>
                                          </p:val>
                                        </p:tav>
                                        <p:tav tm="100000">
                                          <p:val>
                                            <p:strVal val="#ppt_h"/>
                                          </p:val>
                                        </p:tav>
                                      </p:tavLst>
                                    </p:anim>
                                    <p:animEffect transition="in" filter="fade">
                                      <p:cBhvr>
                                        <p:cTn id="24" dur="500"/>
                                        <p:tgtEl>
                                          <p:spTgt spid="63494"/>
                                        </p:tgtEl>
                                      </p:cBhvr>
                                    </p:animEffect>
                                  </p:childTnLst>
                                </p:cTn>
                              </p:par>
                            </p:childTnLst>
                          </p:cTn>
                        </p:par>
                        <p:par>
                          <p:cTn id="25" fill="hold" nodeType="afterGroup">
                            <p:stCondLst>
                              <p:cond delay="500"/>
                            </p:stCondLst>
                            <p:childTnLst>
                              <p:par>
                                <p:cTn id="26" presetID="24" presetClass="entr" presetSubtype="0" fill="hold" grpId="0" nodeType="afterEffect">
                                  <p:stCondLst>
                                    <p:cond delay="1000"/>
                                  </p:stCondLst>
                                  <p:childTnLst>
                                    <p:set>
                                      <p:cBhvr>
                                        <p:cTn id="27" dur="1" fill="hold">
                                          <p:stCondLst>
                                            <p:cond delay="0"/>
                                          </p:stCondLst>
                                        </p:cTn>
                                        <p:tgtEl>
                                          <p:spTgt spid="63491">
                                            <p:txEl>
                                              <p:pRg st="6" end="6"/>
                                            </p:txEl>
                                          </p:spTgt>
                                        </p:tgtEl>
                                        <p:attrNameLst>
                                          <p:attrName>style.visibility</p:attrName>
                                        </p:attrNameLst>
                                      </p:cBhvr>
                                      <p:to>
                                        <p:strVal val="visible"/>
                                      </p:to>
                                    </p:set>
                                    <p:anim to="" calcmode="lin" valueType="num">
                                      <p:cBhvr>
                                        <p:cTn id="28" dur="1" fill="hold"/>
                                        <p:tgtEl>
                                          <p:spTgt spid="63491">
                                            <p:txEl>
                                              <p:pRg st="6" end="6"/>
                                            </p:txEl>
                                          </p:spTgt>
                                        </p:tgtEl>
                                        <p:attrNameLst>
                                          <p:attrName/>
                                        </p:attrNameLst>
                                      </p:cBhvr>
                                    </p:anim>
                                  </p:childTnLst>
                                </p:cTn>
                              </p:par>
                              <p:par>
                                <p:cTn id="29" presetID="24" presetClass="entr" presetSubtype="0" fill="hold" grpId="0" nodeType="withEffect">
                                  <p:stCondLst>
                                    <p:cond delay="0"/>
                                  </p:stCondLst>
                                  <p:childTnLst>
                                    <p:set>
                                      <p:cBhvr>
                                        <p:cTn id="30" dur="1" fill="hold">
                                          <p:stCondLst>
                                            <p:cond delay="0"/>
                                          </p:stCondLst>
                                        </p:cTn>
                                        <p:tgtEl>
                                          <p:spTgt spid="63491">
                                            <p:txEl>
                                              <p:pRg st="7" end="7"/>
                                            </p:txEl>
                                          </p:spTgt>
                                        </p:tgtEl>
                                        <p:attrNameLst>
                                          <p:attrName>style.visibility</p:attrName>
                                        </p:attrNameLst>
                                      </p:cBhvr>
                                      <p:to>
                                        <p:strVal val="visible"/>
                                      </p:to>
                                    </p:set>
                                    <p:anim to="" calcmode="lin" valueType="num">
                                      <p:cBhvr>
                                        <p:cTn id="31" dur="1" fill="hold"/>
                                        <p:tgtEl>
                                          <p:spTgt spid="63491">
                                            <p:txEl>
                                              <p:pRg st="7" end="7"/>
                                            </p:txEl>
                                          </p:spTgt>
                                        </p:tgtEl>
                                        <p:attrNameLst>
                                          <p:attrName/>
                                        </p:attrNameLst>
                                      </p:cBhvr>
                                    </p:anim>
                                  </p:childTnLst>
                                </p:cTn>
                              </p:par>
                              <p:par>
                                <p:cTn id="32" presetID="24" presetClass="entr" presetSubtype="0" fill="hold" grpId="0" nodeType="withEffect">
                                  <p:stCondLst>
                                    <p:cond delay="0"/>
                                  </p:stCondLst>
                                  <p:childTnLst>
                                    <p:set>
                                      <p:cBhvr>
                                        <p:cTn id="33" dur="1" fill="hold">
                                          <p:stCondLst>
                                            <p:cond delay="0"/>
                                          </p:stCondLst>
                                        </p:cTn>
                                        <p:tgtEl>
                                          <p:spTgt spid="63491">
                                            <p:txEl>
                                              <p:pRg st="8" end="8"/>
                                            </p:txEl>
                                          </p:spTgt>
                                        </p:tgtEl>
                                        <p:attrNameLst>
                                          <p:attrName>style.visibility</p:attrName>
                                        </p:attrNameLst>
                                      </p:cBhvr>
                                      <p:to>
                                        <p:strVal val="visible"/>
                                      </p:to>
                                    </p:set>
                                    <p:anim to="" calcmode="lin" valueType="num">
                                      <p:cBhvr>
                                        <p:cTn id="34" dur="1" fill="hold"/>
                                        <p:tgtEl>
                                          <p:spTgt spid="63491">
                                            <p:txEl>
                                              <p:pRg st="8" end="8"/>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4FCAB770-2395-4798-83D6-7186BA1E9FB4}"/>
              </a:ext>
            </a:extLst>
          </p:cNvPr>
          <p:cNvSpPr>
            <a:spLocks noGrp="1" noChangeArrowheads="1"/>
          </p:cNvSpPr>
          <p:nvPr>
            <p:ph type="title"/>
          </p:nvPr>
        </p:nvSpPr>
        <p:spPr>
          <a:xfrm>
            <a:off x="871538" y="862013"/>
            <a:ext cx="8162925" cy="762000"/>
          </a:xfrm>
        </p:spPr>
        <p:txBody>
          <a:bodyPr/>
          <a:lstStyle/>
          <a:p>
            <a:r>
              <a:rPr lang="en-US" altLang="en-US"/>
              <a:t>Example – Drift Velocity</a:t>
            </a:r>
          </a:p>
        </p:txBody>
      </p:sp>
      <p:sp>
        <p:nvSpPr>
          <p:cNvPr id="57347" name="Rectangle 3">
            <a:extLst>
              <a:ext uri="{FF2B5EF4-FFF2-40B4-BE49-F238E27FC236}">
                <a16:creationId xmlns:a16="http://schemas.microsoft.com/office/drawing/2014/main" id="{393D664C-7CC8-4A57-ACF9-18107F4EA1BD}"/>
              </a:ext>
            </a:extLst>
          </p:cNvPr>
          <p:cNvSpPr>
            <a:spLocks noGrp="1" noChangeArrowheads="1"/>
          </p:cNvSpPr>
          <p:nvPr>
            <p:ph type="body" idx="1"/>
          </p:nvPr>
        </p:nvSpPr>
        <p:spPr/>
        <p:txBody>
          <a:bodyPr/>
          <a:lstStyle/>
          <a:p>
            <a:pPr>
              <a:lnSpc>
                <a:spcPct val="80000"/>
              </a:lnSpc>
            </a:pPr>
            <a:r>
              <a:rPr lang="en-US" altLang="en-US" sz="2800"/>
              <a:t>What is the drift velocity in the copper wires leading to a kitchen appliance that operates at 1 Ampere?</a:t>
            </a:r>
          </a:p>
          <a:p>
            <a:pPr lvl="1">
              <a:lnSpc>
                <a:spcPct val="80000"/>
              </a:lnSpc>
            </a:pPr>
            <a:r>
              <a:rPr lang="en-US" altLang="en-US" sz="2400"/>
              <a:t>Note: wire in your kitchen has to be capable of carrying 20 amps of current, therefore, it is specified to be 12 gauge.</a:t>
            </a:r>
          </a:p>
          <a:p>
            <a:pPr lvl="1">
              <a:lnSpc>
                <a:spcPct val="80000"/>
              </a:lnSpc>
            </a:pPr>
            <a:r>
              <a:rPr lang="en-US" altLang="en-US" sz="2400"/>
              <a:t>The cross-sectional area of 12 gauge wiring is 3.31 x 10</a:t>
            </a:r>
            <a:r>
              <a:rPr lang="en-US" altLang="en-US" sz="2400" baseline="30000"/>
              <a:t>-6 </a:t>
            </a:r>
            <a:r>
              <a:rPr lang="en-US" altLang="en-US" sz="2400"/>
              <a:t>m</a:t>
            </a:r>
            <a:r>
              <a:rPr lang="en-US" altLang="en-US" sz="2400" baseline="30000"/>
              <a:t>2</a:t>
            </a:r>
          </a:p>
          <a:p>
            <a:pPr lvl="1">
              <a:lnSpc>
                <a:spcPct val="80000"/>
              </a:lnSpc>
            </a:pPr>
            <a:r>
              <a:rPr lang="en-US" altLang="en-US" sz="2400"/>
              <a:t>Assume that 1 electron is donated by each atom.</a:t>
            </a:r>
          </a:p>
          <a:p>
            <a:pPr lvl="1">
              <a:lnSpc>
                <a:spcPct val="80000"/>
              </a:lnSpc>
            </a:pPr>
            <a:r>
              <a:rPr lang="en-US" altLang="en-US" sz="2400"/>
              <a:t>The density is 8.96 x 10</a:t>
            </a:r>
            <a:r>
              <a:rPr lang="en-US" altLang="en-US" sz="2400" baseline="30000"/>
              <a:t>3</a:t>
            </a:r>
            <a:r>
              <a:rPr lang="en-US" altLang="en-US" sz="2400"/>
              <a:t> kg/m</a:t>
            </a:r>
            <a:r>
              <a:rPr lang="en-US" altLang="en-US" sz="2400" baseline="30000"/>
              <a:t>3</a:t>
            </a:r>
            <a:r>
              <a:rPr lang="en-US" altLang="en-US" sz="2400"/>
              <a:t>.</a:t>
            </a:r>
          </a:p>
          <a:p>
            <a:pPr lvl="1">
              <a:lnSpc>
                <a:spcPct val="80000"/>
              </a:lnSpc>
            </a:pPr>
            <a:r>
              <a:rPr lang="en-US" altLang="en-US" sz="2400"/>
              <a:t>The atomic mass is 63.546 g/mole.</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anim to="" calcmode="lin" valueType="num">
                                      <p:cBhvr>
                                        <p:cTn id="7" dur="1" fill="hold"/>
                                        <p:tgtEl>
                                          <p:spTgt spid="57347">
                                            <p:txEl>
                                              <p:pRg st="0" end="0"/>
                                            </p:txEl>
                                          </p:spTgt>
                                        </p:tgtEl>
                                        <p:attrNameLst>
                                          <p:attrName/>
                                        </p:attrNameLst>
                                      </p:cBhvr>
                                    </p:anim>
                                  </p:childTnLst>
                                </p:cTn>
                              </p:par>
                            </p:childTnLst>
                          </p:cTn>
                        </p:par>
                        <p:par>
                          <p:cTn id="8" fill="hold" nodeType="afterGroup">
                            <p:stCondLst>
                              <p:cond delay="0"/>
                            </p:stCondLst>
                            <p:childTnLst>
                              <p:par>
                                <p:cTn id="9" presetID="24" presetClass="entr" presetSubtype="0" fill="hold" grpId="0" nodeType="afterEffect">
                                  <p:stCondLst>
                                    <p:cond delay="0"/>
                                  </p:stCondLst>
                                  <p:childTnLst>
                                    <p:set>
                                      <p:cBhvr>
                                        <p:cTn id="10" dur="1" fill="hold">
                                          <p:stCondLst>
                                            <p:cond delay="0"/>
                                          </p:stCondLst>
                                        </p:cTn>
                                        <p:tgtEl>
                                          <p:spTgt spid="57347">
                                            <p:txEl>
                                              <p:pRg st="1" end="1"/>
                                            </p:txEl>
                                          </p:spTgt>
                                        </p:tgtEl>
                                        <p:attrNameLst>
                                          <p:attrName>style.visibility</p:attrName>
                                        </p:attrNameLst>
                                      </p:cBhvr>
                                      <p:to>
                                        <p:strVal val="visible"/>
                                      </p:to>
                                    </p:set>
                                    <p:anim to="" calcmode="lin" valueType="num">
                                      <p:cBhvr>
                                        <p:cTn id="11" dur="1" fill="hold"/>
                                        <p:tgtEl>
                                          <p:spTgt spid="57347">
                                            <p:txEl>
                                              <p:pRg st="1" end="1"/>
                                            </p:txEl>
                                          </p:spTgt>
                                        </p:tgtEl>
                                        <p:attrNameLst>
                                          <p:attrName/>
                                        </p:attrNameLst>
                                      </p:cBhvr>
                                    </p:anim>
                                  </p:childTnLst>
                                </p:cTn>
                              </p:par>
                            </p:childTnLst>
                          </p:cTn>
                        </p:par>
                        <p:par>
                          <p:cTn id="12" fill="hold" nodeType="afterGroup">
                            <p:stCondLst>
                              <p:cond delay="0"/>
                            </p:stCondLst>
                            <p:childTnLst>
                              <p:par>
                                <p:cTn id="13" presetID="24" presetClass="entr" presetSubtype="0" fill="hold" grpId="0" nodeType="afterEffect">
                                  <p:stCondLst>
                                    <p:cond delay="0"/>
                                  </p:stCondLst>
                                  <p:childTnLst>
                                    <p:set>
                                      <p:cBhvr>
                                        <p:cTn id="14" dur="1" fill="hold">
                                          <p:stCondLst>
                                            <p:cond delay="0"/>
                                          </p:stCondLst>
                                        </p:cTn>
                                        <p:tgtEl>
                                          <p:spTgt spid="57347">
                                            <p:txEl>
                                              <p:pRg st="2" end="2"/>
                                            </p:txEl>
                                          </p:spTgt>
                                        </p:tgtEl>
                                        <p:attrNameLst>
                                          <p:attrName>style.visibility</p:attrName>
                                        </p:attrNameLst>
                                      </p:cBhvr>
                                      <p:to>
                                        <p:strVal val="visible"/>
                                      </p:to>
                                    </p:set>
                                    <p:anim to="" calcmode="lin" valueType="num">
                                      <p:cBhvr>
                                        <p:cTn id="15" dur="1" fill="hold"/>
                                        <p:tgtEl>
                                          <p:spTgt spid="57347">
                                            <p:txEl>
                                              <p:pRg st="2" end="2"/>
                                            </p:txEl>
                                          </p:spTgt>
                                        </p:tgtEl>
                                        <p:attrNameLst>
                                          <p:attrName/>
                                        </p:attrNameLst>
                                      </p:cBhvr>
                                    </p:anim>
                                  </p:childTnLst>
                                </p:cTn>
                              </p:par>
                            </p:childTnLst>
                          </p:cTn>
                        </p:par>
                        <p:par>
                          <p:cTn id="16" fill="hold" nodeType="afterGroup">
                            <p:stCondLst>
                              <p:cond delay="0"/>
                            </p:stCondLst>
                            <p:childTnLst>
                              <p:par>
                                <p:cTn id="17" presetID="24" presetClass="entr" presetSubtype="0" fill="hold" grpId="0" nodeType="afterEffect">
                                  <p:stCondLst>
                                    <p:cond delay="0"/>
                                  </p:stCondLst>
                                  <p:childTnLst>
                                    <p:set>
                                      <p:cBhvr>
                                        <p:cTn id="18" dur="1" fill="hold">
                                          <p:stCondLst>
                                            <p:cond delay="0"/>
                                          </p:stCondLst>
                                        </p:cTn>
                                        <p:tgtEl>
                                          <p:spTgt spid="57347">
                                            <p:txEl>
                                              <p:pRg st="3" end="3"/>
                                            </p:txEl>
                                          </p:spTgt>
                                        </p:tgtEl>
                                        <p:attrNameLst>
                                          <p:attrName>style.visibility</p:attrName>
                                        </p:attrNameLst>
                                      </p:cBhvr>
                                      <p:to>
                                        <p:strVal val="visible"/>
                                      </p:to>
                                    </p:set>
                                    <p:anim to="" calcmode="lin" valueType="num">
                                      <p:cBhvr>
                                        <p:cTn id="19" dur="1" fill="hold"/>
                                        <p:tgtEl>
                                          <p:spTgt spid="57347">
                                            <p:txEl>
                                              <p:pRg st="3" end="3"/>
                                            </p:txEl>
                                          </p:spTgt>
                                        </p:tgtEl>
                                        <p:attrNameLst>
                                          <p:attrName/>
                                        </p:attrNameLst>
                                      </p:cBhvr>
                                    </p:anim>
                                  </p:childTnLst>
                                </p:cTn>
                              </p:par>
                            </p:childTnLst>
                          </p:cTn>
                        </p:par>
                        <p:par>
                          <p:cTn id="20" fill="hold" nodeType="afterGroup">
                            <p:stCondLst>
                              <p:cond delay="0"/>
                            </p:stCondLst>
                            <p:childTnLst>
                              <p:par>
                                <p:cTn id="21" presetID="24" presetClass="entr" presetSubtype="0" fill="hold" grpId="0" nodeType="afterEffect">
                                  <p:stCondLst>
                                    <p:cond delay="0"/>
                                  </p:stCondLst>
                                  <p:childTnLst>
                                    <p:set>
                                      <p:cBhvr>
                                        <p:cTn id="22" dur="1" fill="hold">
                                          <p:stCondLst>
                                            <p:cond delay="0"/>
                                          </p:stCondLst>
                                        </p:cTn>
                                        <p:tgtEl>
                                          <p:spTgt spid="57347">
                                            <p:txEl>
                                              <p:pRg st="4" end="4"/>
                                            </p:txEl>
                                          </p:spTgt>
                                        </p:tgtEl>
                                        <p:attrNameLst>
                                          <p:attrName>style.visibility</p:attrName>
                                        </p:attrNameLst>
                                      </p:cBhvr>
                                      <p:to>
                                        <p:strVal val="visible"/>
                                      </p:to>
                                    </p:set>
                                    <p:anim to="" calcmode="lin" valueType="num">
                                      <p:cBhvr>
                                        <p:cTn id="23" dur="1" fill="hold"/>
                                        <p:tgtEl>
                                          <p:spTgt spid="57347">
                                            <p:txEl>
                                              <p:pRg st="4" end="4"/>
                                            </p:txEl>
                                          </p:spTgt>
                                        </p:tgtEl>
                                        <p:attrNameLst>
                                          <p:attrName/>
                                        </p:attrNameLst>
                                      </p:cBhvr>
                                    </p:anim>
                                  </p:childTnLst>
                                </p:cTn>
                              </p:par>
                            </p:childTnLst>
                          </p:cTn>
                        </p:par>
                        <p:par>
                          <p:cTn id="24" fill="hold" nodeType="afterGroup">
                            <p:stCondLst>
                              <p:cond delay="0"/>
                            </p:stCondLst>
                            <p:childTnLst>
                              <p:par>
                                <p:cTn id="25" presetID="24" presetClass="entr" presetSubtype="0" fill="hold" grpId="0" nodeType="afterEffect">
                                  <p:stCondLst>
                                    <p:cond delay="0"/>
                                  </p:stCondLst>
                                  <p:childTnLst>
                                    <p:set>
                                      <p:cBhvr>
                                        <p:cTn id="26" dur="1" fill="hold">
                                          <p:stCondLst>
                                            <p:cond delay="0"/>
                                          </p:stCondLst>
                                        </p:cTn>
                                        <p:tgtEl>
                                          <p:spTgt spid="57347">
                                            <p:txEl>
                                              <p:pRg st="5" end="5"/>
                                            </p:txEl>
                                          </p:spTgt>
                                        </p:tgtEl>
                                        <p:attrNameLst>
                                          <p:attrName>style.visibility</p:attrName>
                                        </p:attrNameLst>
                                      </p:cBhvr>
                                      <p:to>
                                        <p:strVal val="visible"/>
                                      </p:to>
                                    </p:set>
                                    <p:anim to="" calcmode="lin" valueType="num">
                                      <p:cBhvr>
                                        <p:cTn id="27" dur="1" fill="hold"/>
                                        <p:tgtEl>
                                          <p:spTgt spid="57347">
                                            <p:txEl>
                                              <p:pRg st="5" end="5"/>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31D5AB71-0A83-4D86-8C9B-2286D4F93434}"/>
              </a:ext>
            </a:extLst>
          </p:cNvPr>
          <p:cNvSpPr>
            <a:spLocks noGrp="1" noChangeArrowheads="1"/>
          </p:cNvSpPr>
          <p:nvPr>
            <p:ph type="title"/>
          </p:nvPr>
        </p:nvSpPr>
        <p:spPr/>
        <p:txBody>
          <a:bodyPr/>
          <a:lstStyle/>
          <a:p>
            <a:r>
              <a:rPr lang="en-US" altLang="en-US"/>
              <a:t>Finding the Drift Velocity in a Copper Wire</a:t>
            </a:r>
          </a:p>
        </p:txBody>
      </p:sp>
      <p:sp>
        <p:nvSpPr>
          <p:cNvPr id="66563" name="Rectangle 3">
            <a:extLst>
              <a:ext uri="{FF2B5EF4-FFF2-40B4-BE49-F238E27FC236}">
                <a16:creationId xmlns:a16="http://schemas.microsoft.com/office/drawing/2014/main" id="{D91C1FE8-7A46-4320-8540-F364F2350BE4}"/>
              </a:ext>
            </a:extLst>
          </p:cNvPr>
          <p:cNvSpPr>
            <a:spLocks noGrp="1" noChangeArrowheads="1"/>
          </p:cNvSpPr>
          <p:nvPr>
            <p:ph type="body" sz="half" idx="1"/>
          </p:nvPr>
        </p:nvSpPr>
        <p:spPr>
          <a:xfrm>
            <a:off x="912813" y="1905000"/>
            <a:ext cx="8056562" cy="4191000"/>
          </a:xfrm>
        </p:spPr>
        <p:txBody>
          <a:bodyPr/>
          <a:lstStyle/>
          <a:p>
            <a:pPr>
              <a:lnSpc>
                <a:spcPct val="90000"/>
              </a:lnSpc>
            </a:pPr>
            <a:r>
              <a:rPr lang="en-US" altLang="en-US" sz="2800"/>
              <a:t>First determine the number of charges per unit of volume (</a:t>
            </a:r>
            <a:r>
              <a:rPr lang="en-US" altLang="en-US" sz="2800" i="1"/>
              <a:t>n</a:t>
            </a:r>
            <a:r>
              <a:rPr lang="en-US" altLang="en-US" sz="2800"/>
              <a:t>)</a:t>
            </a:r>
          </a:p>
          <a:p>
            <a:pPr>
              <a:lnSpc>
                <a:spcPct val="90000"/>
              </a:lnSpc>
            </a:pPr>
            <a:endParaRPr lang="en-US" altLang="en-US" sz="2800"/>
          </a:p>
          <a:p>
            <a:pPr>
              <a:lnSpc>
                <a:spcPct val="90000"/>
              </a:lnSpc>
            </a:pPr>
            <a:endParaRPr lang="en-US" altLang="en-US" sz="2800"/>
          </a:p>
          <a:p>
            <a:pPr>
              <a:lnSpc>
                <a:spcPct val="90000"/>
              </a:lnSpc>
            </a:pPr>
            <a:endParaRPr lang="en-US" altLang="en-US" sz="2800"/>
          </a:p>
          <a:p>
            <a:pPr>
              <a:lnSpc>
                <a:spcPct val="90000"/>
              </a:lnSpc>
            </a:pPr>
            <a:r>
              <a:rPr lang="en-US" altLang="en-US" sz="2800"/>
              <a:t>Now determine the drift velocity (</a:t>
            </a:r>
            <a:r>
              <a:rPr lang="en-US" altLang="en-US" sz="2800" i="1"/>
              <a:t>v</a:t>
            </a:r>
            <a:r>
              <a:rPr lang="en-US" altLang="en-US" sz="2800" i="1" baseline="-25000"/>
              <a:t>d</a:t>
            </a:r>
            <a:r>
              <a:rPr lang="en-US" altLang="en-US" sz="2800"/>
              <a:t>)</a:t>
            </a:r>
          </a:p>
          <a:p>
            <a:pPr>
              <a:lnSpc>
                <a:spcPct val="90000"/>
              </a:lnSpc>
            </a:pPr>
            <a:endParaRPr lang="en-US" altLang="en-US" sz="2800"/>
          </a:p>
          <a:p>
            <a:pPr>
              <a:lnSpc>
                <a:spcPct val="90000"/>
              </a:lnSpc>
            </a:pPr>
            <a:endParaRPr lang="en-US" altLang="en-US" sz="2800"/>
          </a:p>
          <a:p>
            <a:pPr>
              <a:lnSpc>
                <a:spcPct val="90000"/>
              </a:lnSpc>
            </a:pPr>
            <a:r>
              <a:rPr lang="en-US" altLang="en-US" sz="2800"/>
              <a:t>That’s only 0.08 m/hr!</a:t>
            </a:r>
          </a:p>
        </p:txBody>
      </p:sp>
      <p:graphicFrame>
        <p:nvGraphicFramePr>
          <p:cNvPr id="66564" name="Object 4">
            <a:extLst>
              <a:ext uri="{FF2B5EF4-FFF2-40B4-BE49-F238E27FC236}">
                <a16:creationId xmlns:a16="http://schemas.microsoft.com/office/drawing/2014/main" id="{0C628717-E387-424F-8B62-068D35E02F9C}"/>
              </a:ext>
            </a:extLst>
          </p:cNvPr>
          <p:cNvGraphicFramePr>
            <a:graphicFrameLocks noGrp="1" noChangeAspect="1"/>
          </p:cNvGraphicFramePr>
          <p:nvPr>
            <p:ph sz="quarter" idx="2"/>
          </p:nvPr>
        </p:nvGraphicFramePr>
        <p:xfrm>
          <a:off x="1016000" y="2971800"/>
          <a:ext cx="7908925" cy="985838"/>
        </p:xfrm>
        <a:graphic>
          <a:graphicData uri="http://schemas.openxmlformats.org/presentationml/2006/ole">
            <mc:AlternateContent xmlns:mc="http://schemas.openxmlformats.org/markup-compatibility/2006">
              <mc:Choice xmlns:v="urn:schemas-microsoft-com:vml" Requires="v">
                <p:oleObj name="Equation" r:id="rId2" imgW="3873240" imgH="482400" progId="Equation.3">
                  <p:embed/>
                </p:oleObj>
              </mc:Choice>
              <mc:Fallback>
                <p:oleObj name="Equation" r:id="rId2" imgW="3873240" imgH="482400" progId="Equation.3">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6000" y="2971800"/>
                        <a:ext cx="7908925" cy="985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6566" name="Object 6">
            <a:extLst>
              <a:ext uri="{FF2B5EF4-FFF2-40B4-BE49-F238E27FC236}">
                <a16:creationId xmlns:a16="http://schemas.microsoft.com/office/drawing/2014/main" id="{C095D057-B983-4988-BB45-802703DF68D1}"/>
              </a:ext>
            </a:extLst>
          </p:cNvPr>
          <p:cNvGraphicFramePr>
            <a:graphicFrameLocks noGrp="1" noChangeAspect="1"/>
          </p:cNvGraphicFramePr>
          <p:nvPr>
            <p:ph sz="quarter" idx="3"/>
          </p:nvPr>
        </p:nvGraphicFramePr>
        <p:xfrm>
          <a:off x="1001713" y="4687888"/>
          <a:ext cx="7896225" cy="800100"/>
        </p:xfrm>
        <a:graphic>
          <a:graphicData uri="http://schemas.openxmlformats.org/presentationml/2006/ole">
            <mc:AlternateContent xmlns:mc="http://schemas.openxmlformats.org/markup-compatibility/2006">
              <mc:Choice xmlns:v="urn:schemas-microsoft-com:vml" Requires="v">
                <p:oleObj name="Equation" r:id="rId4" imgW="4508280" imgH="457200" progId="Equation.3">
                  <p:embed/>
                </p:oleObj>
              </mc:Choice>
              <mc:Fallback>
                <p:oleObj name="Equation" r:id="rId4" imgW="4508280" imgH="457200" progId="Equation.3">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01713" y="4687888"/>
                        <a:ext cx="7896225" cy="800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66563">
                                            <p:txEl>
                                              <p:pRg st="0" end="0"/>
                                            </p:txEl>
                                          </p:spTgt>
                                        </p:tgtEl>
                                        <p:attrNameLst>
                                          <p:attrName>style.visibility</p:attrName>
                                        </p:attrNameLst>
                                      </p:cBhvr>
                                      <p:to>
                                        <p:strVal val="visible"/>
                                      </p:to>
                                    </p:set>
                                    <p:anim to="" calcmode="lin" valueType="num">
                                      <p:cBhvr>
                                        <p:cTn id="7" dur="1" fill="hold"/>
                                        <p:tgtEl>
                                          <p:spTgt spid="66563">
                                            <p:txEl>
                                              <p:pRg st="0" end="0"/>
                                            </p:txEl>
                                          </p:spTgt>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66564"/>
                                        </p:tgtEl>
                                        <p:attrNameLst>
                                          <p:attrName>style.visibility</p:attrName>
                                        </p:attrNameLst>
                                      </p:cBhvr>
                                      <p:to>
                                        <p:strVal val="visible"/>
                                      </p:to>
                                    </p:set>
                                    <p:anim calcmode="lin" valueType="num">
                                      <p:cBhvr>
                                        <p:cTn id="12" dur="500" fill="hold"/>
                                        <p:tgtEl>
                                          <p:spTgt spid="66564"/>
                                        </p:tgtEl>
                                        <p:attrNameLst>
                                          <p:attrName>ppt_w</p:attrName>
                                        </p:attrNameLst>
                                      </p:cBhvr>
                                      <p:tavLst>
                                        <p:tav tm="0">
                                          <p:val>
                                            <p:fltVal val="0"/>
                                          </p:val>
                                        </p:tav>
                                        <p:tav tm="100000">
                                          <p:val>
                                            <p:strVal val="#ppt_w"/>
                                          </p:val>
                                        </p:tav>
                                      </p:tavLst>
                                    </p:anim>
                                    <p:anim calcmode="lin" valueType="num">
                                      <p:cBhvr>
                                        <p:cTn id="13" dur="500" fill="hold"/>
                                        <p:tgtEl>
                                          <p:spTgt spid="66564"/>
                                        </p:tgtEl>
                                        <p:attrNameLst>
                                          <p:attrName>ppt_h</p:attrName>
                                        </p:attrNameLst>
                                      </p:cBhvr>
                                      <p:tavLst>
                                        <p:tav tm="0">
                                          <p:val>
                                            <p:fltVal val="0"/>
                                          </p:val>
                                        </p:tav>
                                        <p:tav tm="100000">
                                          <p:val>
                                            <p:strVal val="#ppt_h"/>
                                          </p:val>
                                        </p:tav>
                                      </p:tavLst>
                                    </p:anim>
                                    <p:animEffect transition="in" filter="fade">
                                      <p:cBhvr>
                                        <p:cTn id="14" dur="500"/>
                                        <p:tgtEl>
                                          <p:spTgt spid="66564"/>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4" presetClass="entr" presetSubtype="0" fill="hold" grpId="0" nodeType="clickEffect">
                                  <p:stCondLst>
                                    <p:cond delay="0"/>
                                  </p:stCondLst>
                                  <p:childTnLst>
                                    <p:set>
                                      <p:cBhvr>
                                        <p:cTn id="18" dur="1" fill="hold">
                                          <p:stCondLst>
                                            <p:cond delay="0"/>
                                          </p:stCondLst>
                                        </p:cTn>
                                        <p:tgtEl>
                                          <p:spTgt spid="66563">
                                            <p:txEl>
                                              <p:pRg st="4" end="4"/>
                                            </p:txEl>
                                          </p:spTgt>
                                        </p:tgtEl>
                                        <p:attrNameLst>
                                          <p:attrName>style.visibility</p:attrName>
                                        </p:attrNameLst>
                                      </p:cBhvr>
                                      <p:to>
                                        <p:strVal val="visible"/>
                                      </p:to>
                                    </p:set>
                                    <p:anim to="" calcmode="lin" valueType="num">
                                      <p:cBhvr>
                                        <p:cTn id="19" dur="1" fill="hold"/>
                                        <p:tgtEl>
                                          <p:spTgt spid="66563">
                                            <p:txEl>
                                              <p:pRg st="4" end="4"/>
                                            </p:txEl>
                                          </p:spTgt>
                                        </p:tgtEl>
                                        <p:attrNameLst>
                                          <p:attrName/>
                                        </p:attrNameLst>
                                      </p:cBhvr>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53" presetClass="entr" presetSubtype="0" fill="hold" nodeType="clickEffect">
                                  <p:stCondLst>
                                    <p:cond delay="0"/>
                                  </p:stCondLst>
                                  <p:childTnLst>
                                    <p:set>
                                      <p:cBhvr>
                                        <p:cTn id="23" dur="1" fill="hold">
                                          <p:stCondLst>
                                            <p:cond delay="0"/>
                                          </p:stCondLst>
                                        </p:cTn>
                                        <p:tgtEl>
                                          <p:spTgt spid="66566"/>
                                        </p:tgtEl>
                                        <p:attrNameLst>
                                          <p:attrName>style.visibility</p:attrName>
                                        </p:attrNameLst>
                                      </p:cBhvr>
                                      <p:to>
                                        <p:strVal val="visible"/>
                                      </p:to>
                                    </p:set>
                                    <p:anim calcmode="lin" valueType="num">
                                      <p:cBhvr>
                                        <p:cTn id="24" dur="500" fill="hold"/>
                                        <p:tgtEl>
                                          <p:spTgt spid="66566"/>
                                        </p:tgtEl>
                                        <p:attrNameLst>
                                          <p:attrName>ppt_w</p:attrName>
                                        </p:attrNameLst>
                                      </p:cBhvr>
                                      <p:tavLst>
                                        <p:tav tm="0">
                                          <p:val>
                                            <p:fltVal val="0"/>
                                          </p:val>
                                        </p:tav>
                                        <p:tav tm="100000">
                                          <p:val>
                                            <p:strVal val="#ppt_w"/>
                                          </p:val>
                                        </p:tav>
                                      </p:tavLst>
                                    </p:anim>
                                    <p:anim calcmode="lin" valueType="num">
                                      <p:cBhvr>
                                        <p:cTn id="25" dur="500" fill="hold"/>
                                        <p:tgtEl>
                                          <p:spTgt spid="66566"/>
                                        </p:tgtEl>
                                        <p:attrNameLst>
                                          <p:attrName>ppt_h</p:attrName>
                                        </p:attrNameLst>
                                      </p:cBhvr>
                                      <p:tavLst>
                                        <p:tav tm="0">
                                          <p:val>
                                            <p:fltVal val="0"/>
                                          </p:val>
                                        </p:tav>
                                        <p:tav tm="100000">
                                          <p:val>
                                            <p:strVal val="#ppt_h"/>
                                          </p:val>
                                        </p:tav>
                                      </p:tavLst>
                                    </p:anim>
                                    <p:animEffect transition="in" filter="fade">
                                      <p:cBhvr>
                                        <p:cTn id="26" dur="500"/>
                                        <p:tgtEl>
                                          <p:spTgt spid="66566"/>
                                        </p:tgtEl>
                                      </p:cBhvr>
                                    </p:animEffect>
                                  </p:childTnLst>
                                </p:cTn>
                              </p:par>
                            </p:childTnLst>
                          </p:cTn>
                        </p:par>
                        <p:par>
                          <p:cTn id="27" fill="hold" nodeType="afterGroup">
                            <p:stCondLst>
                              <p:cond delay="500"/>
                            </p:stCondLst>
                            <p:childTnLst>
                              <p:par>
                                <p:cTn id="28" presetID="24" presetClass="entr" presetSubtype="0" fill="hold" grpId="0" nodeType="afterEffect">
                                  <p:stCondLst>
                                    <p:cond delay="1500"/>
                                  </p:stCondLst>
                                  <p:childTnLst>
                                    <p:set>
                                      <p:cBhvr>
                                        <p:cTn id="29" dur="1" fill="hold">
                                          <p:stCondLst>
                                            <p:cond delay="0"/>
                                          </p:stCondLst>
                                        </p:cTn>
                                        <p:tgtEl>
                                          <p:spTgt spid="66563">
                                            <p:txEl>
                                              <p:pRg st="7" end="7"/>
                                            </p:txEl>
                                          </p:spTgt>
                                        </p:tgtEl>
                                        <p:attrNameLst>
                                          <p:attrName>style.visibility</p:attrName>
                                        </p:attrNameLst>
                                      </p:cBhvr>
                                      <p:to>
                                        <p:strVal val="visible"/>
                                      </p:to>
                                    </p:set>
                                    <p:anim to="" calcmode="lin" valueType="num">
                                      <p:cBhvr>
                                        <p:cTn id="30" dur="1" fill="hold"/>
                                        <p:tgtEl>
                                          <p:spTgt spid="66563">
                                            <p:txEl>
                                              <p:pRg st="7" end="7"/>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177C50E0-1BFD-487D-A223-25FE1A744E51}"/>
              </a:ext>
            </a:extLst>
          </p:cNvPr>
          <p:cNvSpPr>
            <a:spLocks noGrp="1" noChangeArrowheads="1"/>
          </p:cNvSpPr>
          <p:nvPr>
            <p:ph type="title"/>
          </p:nvPr>
        </p:nvSpPr>
        <p:spPr>
          <a:xfrm>
            <a:off x="871538" y="862013"/>
            <a:ext cx="8162925" cy="762000"/>
          </a:xfrm>
        </p:spPr>
        <p:txBody>
          <a:bodyPr/>
          <a:lstStyle/>
          <a:p>
            <a:r>
              <a:rPr lang="en-US" altLang="en-US"/>
              <a:t>Key Ideas</a:t>
            </a:r>
          </a:p>
        </p:txBody>
      </p:sp>
      <p:sp>
        <p:nvSpPr>
          <p:cNvPr id="13315" name="Rectangle 3">
            <a:extLst>
              <a:ext uri="{FF2B5EF4-FFF2-40B4-BE49-F238E27FC236}">
                <a16:creationId xmlns:a16="http://schemas.microsoft.com/office/drawing/2014/main" id="{02BE130F-2BD1-46D1-890F-3A1868E85442}"/>
              </a:ext>
            </a:extLst>
          </p:cNvPr>
          <p:cNvSpPr>
            <a:spLocks noGrp="1" noChangeArrowheads="1"/>
          </p:cNvSpPr>
          <p:nvPr>
            <p:ph type="body" idx="1"/>
          </p:nvPr>
        </p:nvSpPr>
        <p:spPr>
          <a:xfrm>
            <a:off x="912813" y="1905000"/>
            <a:ext cx="8110537" cy="4953000"/>
          </a:xfrm>
        </p:spPr>
        <p:txBody>
          <a:bodyPr/>
          <a:lstStyle/>
          <a:p>
            <a:r>
              <a:rPr lang="en-US" altLang="en-US" sz="2000" dirty="0"/>
              <a:t>A circuit is a closed path where current can flow.</a:t>
            </a:r>
          </a:p>
          <a:p>
            <a:r>
              <a:rPr lang="en-US" altLang="en-US" sz="2000" dirty="0"/>
              <a:t>Current is the flow of charge.</a:t>
            </a:r>
          </a:p>
          <a:p>
            <a:r>
              <a:rPr lang="en-US" altLang="en-US" sz="2000" dirty="0"/>
              <a:t>Resistance is the hindrance to the flow of charge.</a:t>
            </a:r>
          </a:p>
          <a:p>
            <a:r>
              <a:rPr lang="en-US" altLang="en-US" sz="2000" dirty="0"/>
              <a:t>Ohm’s Law = voltage to current ratio (V/I) = Resistance.</a:t>
            </a:r>
          </a:p>
          <a:p>
            <a:r>
              <a:rPr lang="en-US" altLang="en-US" sz="2000" dirty="0"/>
              <a:t>Resistivity is an intrinsic property of a material that is proportional the </a:t>
            </a:r>
            <a:r>
              <a:rPr lang="en-US" altLang="en-US" sz="2000" dirty="0" err="1"/>
              <a:t>the</a:t>
            </a:r>
            <a:r>
              <a:rPr lang="en-US" altLang="en-US" sz="2000" dirty="0"/>
              <a:t> resistance. </a:t>
            </a:r>
          </a:p>
          <a:p>
            <a:r>
              <a:rPr lang="en-US" altLang="en-US" sz="2000" dirty="0"/>
              <a:t>An increase in length of a conductor will increase resistance.</a:t>
            </a:r>
          </a:p>
          <a:p>
            <a:r>
              <a:rPr lang="en-US" altLang="en-US" sz="2000" dirty="0"/>
              <a:t>An increase in cross-sectional area of a conductor will decrease resistance.</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checkerboard(across)">
                                      <p:cBhvr>
                                        <p:cTn id="7" dur="1000"/>
                                        <p:tgtEl>
                                          <p:spTgt spid="133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3315">
                                            <p:txEl>
                                              <p:pRg st="1" end="1"/>
                                            </p:txEl>
                                          </p:spTgt>
                                        </p:tgtEl>
                                        <p:attrNameLst>
                                          <p:attrName>style.visibility</p:attrName>
                                        </p:attrNameLst>
                                      </p:cBhvr>
                                      <p:to>
                                        <p:strVal val="visible"/>
                                      </p:to>
                                    </p:set>
                                    <p:animEffect transition="in" filter="checkerboard(across)">
                                      <p:cBhvr>
                                        <p:cTn id="12" dur="1000"/>
                                        <p:tgtEl>
                                          <p:spTgt spid="1331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3315">
                                            <p:txEl>
                                              <p:pRg st="2" end="2"/>
                                            </p:txEl>
                                          </p:spTgt>
                                        </p:tgtEl>
                                        <p:attrNameLst>
                                          <p:attrName>style.visibility</p:attrName>
                                        </p:attrNameLst>
                                      </p:cBhvr>
                                      <p:to>
                                        <p:strVal val="visible"/>
                                      </p:to>
                                    </p:set>
                                    <p:animEffect transition="in" filter="checkerboard(across)">
                                      <p:cBhvr>
                                        <p:cTn id="17" dur="1000"/>
                                        <p:tgtEl>
                                          <p:spTgt spid="1331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3315">
                                            <p:txEl>
                                              <p:pRg st="3" end="3"/>
                                            </p:txEl>
                                          </p:spTgt>
                                        </p:tgtEl>
                                        <p:attrNameLst>
                                          <p:attrName>style.visibility</p:attrName>
                                        </p:attrNameLst>
                                      </p:cBhvr>
                                      <p:to>
                                        <p:strVal val="visible"/>
                                      </p:to>
                                    </p:set>
                                    <p:animEffect transition="in" filter="checkerboard(across)">
                                      <p:cBhvr>
                                        <p:cTn id="22" dur="1000"/>
                                        <p:tgtEl>
                                          <p:spTgt spid="1331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3315">
                                            <p:txEl>
                                              <p:pRg st="4" end="4"/>
                                            </p:txEl>
                                          </p:spTgt>
                                        </p:tgtEl>
                                        <p:attrNameLst>
                                          <p:attrName>style.visibility</p:attrName>
                                        </p:attrNameLst>
                                      </p:cBhvr>
                                      <p:to>
                                        <p:strVal val="visible"/>
                                      </p:to>
                                    </p:set>
                                    <p:animEffect transition="in" filter="checkerboard(across)">
                                      <p:cBhvr>
                                        <p:cTn id="27" dur="1000"/>
                                        <p:tgtEl>
                                          <p:spTgt spid="1331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3315">
                                            <p:txEl>
                                              <p:pRg st="5" end="5"/>
                                            </p:txEl>
                                          </p:spTgt>
                                        </p:tgtEl>
                                        <p:attrNameLst>
                                          <p:attrName>style.visibility</p:attrName>
                                        </p:attrNameLst>
                                      </p:cBhvr>
                                      <p:to>
                                        <p:strVal val="visible"/>
                                      </p:to>
                                    </p:set>
                                    <p:animEffect transition="in" filter="checkerboard(across)">
                                      <p:cBhvr>
                                        <p:cTn id="32" dur="1000"/>
                                        <p:tgtEl>
                                          <p:spTgt spid="13315">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13315">
                                            <p:txEl>
                                              <p:pRg st="6" end="6"/>
                                            </p:txEl>
                                          </p:spTgt>
                                        </p:tgtEl>
                                        <p:attrNameLst>
                                          <p:attrName>style.visibility</p:attrName>
                                        </p:attrNameLst>
                                      </p:cBhvr>
                                      <p:to>
                                        <p:strVal val="visible"/>
                                      </p:to>
                                    </p:set>
                                    <p:animEffect transition="in" filter="checkerboard(across)">
                                      <p:cBhvr>
                                        <p:cTn id="37" dur="1000"/>
                                        <p:tgtEl>
                                          <p:spTgt spid="1331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5E2F3B87-C916-481A-A9BD-2063376F9828}"/>
              </a:ext>
            </a:extLst>
          </p:cNvPr>
          <p:cNvSpPr>
            <a:spLocks noGrp="1" noChangeArrowheads="1"/>
          </p:cNvSpPr>
          <p:nvPr>
            <p:ph type="title"/>
          </p:nvPr>
        </p:nvSpPr>
        <p:spPr>
          <a:xfrm>
            <a:off x="871538" y="922338"/>
            <a:ext cx="8162925" cy="701675"/>
          </a:xfrm>
        </p:spPr>
        <p:txBody>
          <a:bodyPr/>
          <a:lstStyle/>
          <a:p>
            <a:r>
              <a:rPr lang="en-US" altLang="en-US" sz="4000"/>
              <a:t>What causes resistance?</a:t>
            </a:r>
          </a:p>
        </p:txBody>
      </p:sp>
      <p:sp>
        <p:nvSpPr>
          <p:cNvPr id="45059" name="Rectangle 3">
            <a:extLst>
              <a:ext uri="{FF2B5EF4-FFF2-40B4-BE49-F238E27FC236}">
                <a16:creationId xmlns:a16="http://schemas.microsoft.com/office/drawing/2014/main" id="{81138163-F4EC-4D09-A825-94B5C91F11B8}"/>
              </a:ext>
            </a:extLst>
          </p:cNvPr>
          <p:cNvSpPr>
            <a:spLocks noGrp="1" noChangeArrowheads="1"/>
          </p:cNvSpPr>
          <p:nvPr>
            <p:ph type="body" idx="1"/>
          </p:nvPr>
        </p:nvSpPr>
        <p:spPr>
          <a:xfrm>
            <a:off x="912813" y="1905000"/>
            <a:ext cx="8110537" cy="4540250"/>
          </a:xfrm>
        </p:spPr>
        <p:txBody>
          <a:bodyPr/>
          <a:lstStyle/>
          <a:p>
            <a:pPr marL="457200" indent="-457200">
              <a:lnSpc>
                <a:spcPct val="90000"/>
              </a:lnSpc>
            </a:pPr>
            <a:r>
              <a:rPr lang="en-US" altLang="en-US" sz="2400"/>
              <a:t>E-field in conductor (resistor) is provided by a battery or voltage source.</a:t>
            </a:r>
          </a:p>
          <a:p>
            <a:pPr marL="838200" lvl="1" indent="-381000">
              <a:lnSpc>
                <a:spcPct val="90000"/>
              </a:lnSpc>
            </a:pPr>
            <a:r>
              <a:rPr lang="en-US" altLang="en-US" sz="2000"/>
              <a:t>Charges (electrons) are put in motion due to influences of the electric field, but scatter in a very short time from things that get in the way</a:t>
            </a:r>
          </a:p>
          <a:p>
            <a:pPr marL="838200" lvl="1" indent="-381000">
              <a:lnSpc>
                <a:spcPct val="90000"/>
              </a:lnSpc>
            </a:pPr>
            <a:r>
              <a:rPr lang="en-US" altLang="en-US" sz="2000"/>
              <a:t>defects, lattice vibrations (phonons), etc</a:t>
            </a:r>
          </a:p>
          <a:p>
            <a:pPr marL="838200" lvl="1" indent="-381000">
              <a:lnSpc>
                <a:spcPct val="90000"/>
              </a:lnSpc>
            </a:pPr>
            <a:r>
              <a:rPr lang="en-US" altLang="en-US" sz="2000"/>
              <a:t>The more collisions, the greater the resistance and the fewer the collisions, the less the resistance.</a:t>
            </a:r>
          </a:p>
          <a:p>
            <a:pPr marL="457200" indent="-457200">
              <a:lnSpc>
                <a:spcPct val="90000"/>
              </a:lnSpc>
            </a:pPr>
            <a:r>
              <a:rPr lang="en-US" altLang="en-US" sz="2400"/>
              <a:t>Imagine the following two scenarios.</a:t>
            </a:r>
          </a:p>
          <a:p>
            <a:pPr marL="838200" lvl="1" indent="-381000">
              <a:lnSpc>
                <a:spcPct val="90000"/>
              </a:lnSpc>
              <a:buFont typeface="Wingdings" panose="05000000000000000000" pitchFamily="2" charset="2"/>
              <a:buAutoNum type="arabicPeriod"/>
            </a:pPr>
            <a:r>
              <a:rPr lang="en-US" altLang="en-US" sz="2000"/>
              <a:t>Running down the hallway in between periods </a:t>
            </a:r>
          </a:p>
          <a:p>
            <a:pPr marL="838200" lvl="1" indent="-381000">
              <a:lnSpc>
                <a:spcPct val="90000"/>
              </a:lnSpc>
              <a:buFont typeface="Wingdings" panose="05000000000000000000" pitchFamily="2" charset="2"/>
              <a:buAutoNum type="arabicPeriod"/>
            </a:pPr>
            <a:r>
              <a:rPr lang="en-US" altLang="en-US" sz="2000"/>
              <a:t>Running down the hallway after the late bell when there is nobody in them.  </a:t>
            </a:r>
          </a:p>
          <a:p>
            <a:pPr marL="838200" lvl="1" indent="-381000">
              <a:lnSpc>
                <a:spcPct val="90000"/>
              </a:lnSpc>
            </a:pPr>
            <a:r>
              <a:rPr lang="en-US" altLang="en-US" sz="2000"/>
              <a:t>Under which scenario would you experience less resistance?</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Effect transition="in" filter="checkerboard(across)">
                                      <p:cBhvr>
                                        <p:cTn id="7" dur="500"/>
                                        <p:tgtEl>
                                          <p:spTgt spid="45059">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45059">
                                            <p:txEl>
                                              <p:pRg st="1" end="1"/>
                                            </p:txEl>
                                          </p:spTgt>
                                        </p:tgtEl>
                                        <p:attrNameLst>
                                          <p:attrName>style.visibility</p:attrName>
                                        </p:attrNameLst>
                                      </p:cBhvr>
                                      <p:to>
                                        <p:strVal val="visible"/>
                                      </p:to>
                                    </p:set>
                                    <p:animEffect transition="in" filter="checkerboard(across)">
                                      <p:cBhvr>
                                        <p:cTn id="10" dur="500"/>
                                        <p:tgtEl>
                                          <p:spTgt spid="45059">
                                            <p:txEl>
                                              <p:pRg st="1" end="1"/>
                                            </p:txEl>
                                          </p:spTgt>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45059">
                                            <p:txEl>
                                              <p:pRg st="2" end="2"/>
                                            </p:txEl>
                                          </p:spTgt>
                                        </p:tgtEl>
                                        <p:attrNameLst>
                                          <p:attrName>style.visibility</p:attrName>
                                        </p:attrNameLst>
                                      </p:cBhvr>
                                      <p:to>
                                        <p:strVal val="visible"/>
                                      </p:to>
                                    </p:set>
                                    <p:animEffect transition="in" filter="checkerboard(across)">
                                      <p:cBhvr>
                                        <p:cTn id="13" dur="500"/>
                                        <p:tgtEl>
                                          <p:spTgt spid="45059">
                                            <p:txEl>
                                              <p:pRg st="2" end="2"/>
                                            </p:txEl>
                                          </p:spTgt>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45059">
                                            <p:txEl>
                                              <p:pRg st="3" end="3"/>
                                            </p:txEl>
                                          </p:spTgt>
                                        </p:tgtEl>
                                        <p:attrNameLst>
                                          <p:attrName>style.visibility</p:attrName>
                                        </p:attrNameLst>
                                      </p:cBhvr>
                                      <p:to>
                                        <p:strVal val="visible"/>
                                      </p:to>
                                    </p:set>
                                    <p:animEffect transition="in" filter="checkerboard(across)">
                                      <p:cBhvr>
                                        <p:cTn id="16" dur="500"/>
                                        <p:tgtEl>
                                          <p:spTgt spid="45059">
                                            <p:txEl>
                                              <p:pRg st="3" end="3"/>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45059">
                                            <p:txEl>
                                              <p:pRg st="4" end="4"/>
                                            </p:txEl>
                                          </p:spTgt>
                                        </p:tgtEl>
                                        <p:attrNameLst>
                                          <p:attrName>style.visibility</p:attrName>
                                        </p:attrNameLst>
                                      </p:cBhvr>
                                      <p:to>
                                        <p:strVal val="visible"/>
                                      </p:to>
                                    </p:set>
                                    <p:animEffect transition="in" filter="checkerboard(across)">
                                      <p:cBhvr>
                                        <p:cTn id="21" dur="500"/>
                                        <p:tgtEl>
                                          <p:spTgt spid="45059">
                                            <p:txEl>
                                              <p:pRg st="4" end="4"/>
                                            </p:txEl>
                                          </p:spTgt>
                                        </p:tgtEl>
                                      </p:cBhvr>
                                    </p:animEffect>
                                  </p:childTnLst>
                                </p:cTn>
                              </p:par>
                              <p:par>
                                <p:cTn id="22" presetID="5" presetClass="entr" presetSubtype="10" fill="hold" grpId="0" nodeType="withEffect">
                                  <p:stCondLst>
                                    <p:cond delay="0"/>
                                  </p:stCondLst>
                                  <p:childTnLst>
                                    <p:set>
                                      <p:cBhvr>
                                        <p:cTn id="23" dur="1" fill="hold">
                                          <p:stCondLst>
                                            <p:cond delay="0"/>
                                          </p:stCondLst>
                                        </p:cTn>
                                        <p:tgtEl>
                                          <p:spTgt spid="45059">
                                            <p:txEl>
                                              <p:pRg st="5" end="5"/>
                                            </p:txEl>
                                          </p:spTgt>
                                        </p:tgtEl>
                                        <p:attrNameLst>
                                          <p:attrName>style.visibility</p:attrName>
                                        </p:attrNameLst>
                                      </p:cBhvr>
                                      <p:to>
                                        <p:strVal val="visible"/>
                                      </p:to>
                                    </p:set>
                                    <p:animEffect transition="in" filter="checkerboard(across)">
                                      <p:cBhvr>
                                        <p:cTn id="24" dur="500"/>
                                        <p:tgtEl>
                                          <p:spTgt spid="45059">
                                            <p:txEl>
                                              <p:pRg st="5" end="5"/>
                                            </p:txEl>
                                          </p:spTgt>
                                        </p:tgtEl>
                                      </p:cBhvr>
                                    </p:animEffect>
                                  </p:childTnLst>
                                </p:cTn>
                              </p:par>
                              <p:par>
                                <p:cTn id="25" presetID="5" presetClass="entr" presetSubtype="10" fill="hold" grpId="0" nodeType="withEffect">
                                  <p:stCondLst>
                                    <p:cond delay="0"/>
                                  </p:stCondLst>
                                  <p:childTnLst>
                                    <p:set>
                                      <p:cBhvr>
                                        <p:cTn id="26" dur="1" fill="hold">
                                          <p:stCondLst>
                                            <p:cond delay="0"/>
                                          </p:stCondLst>
                                        </p:cTn>
                                        <p:tgtEl>
                                          <p:spTgt spid="45059">
                                            <p:txEl>
                                              <p:pRg st="6" end="6"/>
                                            </p:txEl>
                                          </p:spTgt>
                                        </p:tgtEl>
                                        <p:attrNameLst>
                                          <p:attrName>style.visibility</p:attrName>
                                        </p:attrNameLst>
                                      </p:cBhvr>
                                      <p:to>
                                        <p:strVal val="visible"/>
                                      </p:to>
                                    </p:set>
                                    <p:animEffect transition="in" filter="checkerboard(across)">
                                      <p:cBhvr>
                                        <p:cTn id="27" dur="500"/>
                                        <p:tgtEl>
                                          <p:spTgt spid="45059">
                                            <p:txEl>
                                              <p:pRg st="6" end="6"/>
                                            </p:txEl>
                                          </p:spTgt>
                                        </p:tgtEl>
                                      </p:cBhvr>
                                    </p:animEffect>
                                  </p:childTnLst>
                                </p:cTn>
                              </p:par>
                              <p:par>
                                <p:cTn id="28" presetID="5" presetClass="entr" presetSubtype="10" fill="hold" grpId="0" nodeType="withEffect">
                                  <p:stCondLst>
                                    <p:cond delay="0"/>
                                  </p:stCondLst>
                                  <p:childTnLst>
                                    <p:set>
                                      <p:cBhvr>
                                        <p:cTn id="29" dur="1" fill="hold">
                                          <p:stCondLst>
                                            <p:cond delay="0"/>
                                          </p:stCondLst>
                                        </p:cTn>
                                        <p:tgtEl>
                                          <p:spTgt spid="45059">
                                            <p:txEl>
                                              <p:pRg st="7" end="7"/>
                                            </p:txEl>
                                          </p:spTgt>
                                        </p:tgtEl>
                                        <p:attrNameLst>
                                          <p:attrName>style.visibility</p:attrName>
                                        </p:attrNameLst>
                                      </p:cBhvr>
                                      <p:to>
                                        <p:strVal val="visible"/>
                                      </p:to>
                                    </p:set>
                                    <p:animEffect transition="in" filter="checkerboard(across)">
                                      <p:cBhvr>
                                        <p:cTn id="30" dur="500"/>
                                        <p:tgtEl>
                                          <p:spTgt spid="4505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36822AA4-CBFE-4ED2-8FAB-430A734C9033}"/>
              </a:ext>
            </a:extLst>
          </p:cNvPr>
          <p:cNvSpPr>
            <a:spLocks noGrp="1" noChangeArrowheads="1"/>
          </p:cNvSpPr>
          <p:nvPr>
            <p:ph type="title"/>
          </p:nvPr>
        </p:nvSpPr>
        <p:spPr>
          <a:xfrm>
            <a:off x="871538" y="922338"/>
            <a:ext cx="8162925" cy="701675"/>
          </a:xfrm>
        </p:spPr>
        <p:txBody>
          <a:bodyPr/>
          <a:lstStyle/>
          <a:p>
            <a:r>
              <a:rPr lang="en-US" altLang="en-US" sz="4000"/>
              <a:t>Resistivity &amp; Resistance</a:t>
            </a:r>
          </a:p>
        </p:txBody>
      </p:sp>
      <p:sp>
        <p:nvSpPr>
          <p:cNvPr id="44035" name="Rectangle 3">
            <a:extLst>
              <a:ext uri="{FF2B5EF4-FFF2-40B4-BE49-F238E27FC236}">
                <a16:creationId xmlns:a16="http://schemas.microsoft.com/office/drawing/2014/main" id="{FE343310-EA72-40F2-B9D7-7AB7A486561D}"/>
              </a:ext>
            </a:extLst>
          </p:cNvPr>
          <p:cNvSpPr>
            <a:spLocks noGrp="1" noChangeArrowheads="1"/>
          </p:cNvSpPr>
          <p:nvPr>
            <p:ph type="body" idx="1"/>
          </p:nvPr>
        </p:nvSpPr>
        <p:spPr>
          <a:xfrm>
            <a:off x="912813" y="1905000"/>
            <a:ext cx="8110537" cy="4627563"/>
          </a:xfrm>
        </p:spPr>
        <p:txBody>
          <a:bodyPr/>
          <a:lstStyle/>
          <a:p>
            <a:pPr>
              <a:lnSpc>
                <a:spcPct val="90000"/>
              </a:lnSpc>
            </a:pPr>
            <a:r>
              <a:rPr lang="en-US" altLang="en-US" sz="2000" dirty="0"/>
              <a:t>Resistivity is a measure of the conductive ability of the material </a:t>
            </a:r>
            <a:r>
              <a:rPr lang="en-US" altLang="en-US" sz="2000" b="1" dirty="0"/>
              <a:t>(</a:t>
            </a:r>
            <a:r>
              <a:rPr lang="en-US" altLang="en-US" sz="2000" b="1" dirty="0">
                <a:solidFill>
                  <a:srgbClr val="993300"/>
                </a:solidFill>
              </a:rPr>
              <a:t>Think of the free flow of electrons</a:t>
            </a:r>
            <a:r>
              <a:rPr lang="en-US" altLang="en-US" sz="2000" b="1" dirty="0"/>
              <a:t>).</a:t>
            </a:r>
          </a:p>
          <a:p>
            <a:pPr>
              <a:lnSpc>
                <a:spcPct val="90000"/>
              </a:lnSpc>
            </a:pPr>
            <a:r>
              <a:rPr lang="en-US" altLang="en-US" sz="2000" dirty="0"/>
              <a:t>Resistivity is an intrinsic </a:t>
            </a:r>
            <a:r>
              <a:rPr lang="en-US" altLang="en-US" sz="2000" dirty="0">
                <a:solidFill>
                  <a:schemeClr val="folHlink"/>
                </a:solidFill>
              </a:rPr>
              <a:t>(natural)</a:t>
            </a:r>
            <a:r>
              <a:rPr lang="en-US" altLang="en-US" sz="2000" dirty="0"/>
              <a:t> property of a material.</a:t>
            </a:r>
          </a:p>
          <a:p>
            <a:pPr>
              <a:lnSpc>
                <a:spcPct val="90000"/>
              </a:lnSpc>
            </a:pPr>
            <a:r>
              <a:rPr lang="en-US" altLang="en-US" sz="2000" dirty="0"/>
              <a:t>The higher the resistivity, the higher the resistance and vice versa.</a:t>
            </a:r>
          </a:p>
          <a:p>
            <a:pPr>
              <a:lnSpc>
                <a:spcPct val="90000"/>
              </a:lnSpc>
            </a:pPr>
            <a:r>
              <a:rPr lang="en-US" altLang="en-US" sz="2000" dirty="0"/>
              <a:t>For a conductor of length </a:t>
            </a:r>
            <a:r>
              <a:rPr lang="en-US" altLang="en-US" sz="2000" dirty="0">
                <a:solidFill>
                  <a:srgbClr val="990033"/>
                </a:solidFill>
              </a:rPr>
              <a:t>L (m)</a:t>
            </a:r>
            <a:r>
              <a:rPr lang="en-US" altLang="en-US" sz="2000" dirty="0"/>
              <a:t> and cross-sectional area </a:t>
            </a:r>
            <a:r>
              <a:rPr lang="en-US" altLang="en-US" sz="2000" dirty="0">
                <a:solidFill>
                  <a:srgbClr val="990033"/>
                </a:solidFill>
              </a:rPr>
              <a:t>A (m</a:t>
            </a:r>
            <a:r>
              <a:rPr lang="en-US" altLang="en-US" sz="2000" baseline="30000" dirty="0">
                <a:solidFill>
                  <a:srgbClr val="990033"/>
                </a:solidFill>
              </a:rPr>
              <a:t>2</a:t>
            </a:r>
            <a:r>
              <a:rPr lang="en-US" altLang="en-US" sz="2000" dirty="0">
                <a:solidFill>
                  <a:srgbClr val="990033"/>
                </a:solidFill>
              </a:rPr>
              <a:t>)</a:t>
            </a:r>
            <a:r>
              <a:rPr lang="en-US" altLang="en-US" sz="2000" dirty="0"/>
              <a:t>, the resistance can be determined by:</a:t>
            </a:r>
          </a:p>
          <a:p>
            <a:pPr algn="ctr">
              <a:lnSpc>
                <a:spcPct val="90000"/>
              </a:lnSpc>
              <a:buFont typeface="Wingdings" panose="05000000000000000000" pitchFamily="2" charset="2"/>
              <a:buNone/>
            </a:pPr>
            <a:endParaRPr lang="en-US" altLang="en-US" sz="800" dirty="0"/>
          </a:p>
          <a:p>
            <a:pPr algn="ctr">
              <a:lnSpc>
                <a:spcPct val="90000"/>
              </a:lnSpc>
              <a:buFont typeface="Wingdings" panose="05000000000000000000" pitchFamily="2" charset="2"/>
              <a:buNone/>
            </a:pPr>
            <a:r>
              <a:rPr lang="en-US" altLang="en-US" sz="2800" b="1" dirty="0">
                <a:solidFill>
                  <a:srgbClr val="990033"/>
                </a:solidFill>
              </a:rPr>
              <a:t>R = </a:t>
            </a:r>
            <a:r>
              <a:rPr lang="en-US" altLang="en-US" sz="2800" b="1" dirty="0">
                <a:solidFill>
                  <a:srgbClr val="990033"/>
                </a:solidFill>
                <a:sym typeface="Symbol" panose="05050102010706020507" pitchFamily="18" charset="2"/>
              </a:rPr>
              <a:t></a:t>
            </a:r>
            <a:r>
              <a:rPr lang="en-US" altLang="en-US" sz="2800" b="1" dirty="0">
                <a:solidFill>
                  <a:srgbClr val="990033"/>
                </a:solidFill>
                <a:sym typeface="MT Symbol" pitchFamily="82" charset="2"/>
              </a:rPr>
              <a:t>L/A</a:t>
            </a:r>
          </a:p>
          <a:p>
            <a:pPr>
              <a:lnSpc>
                <a:spcPct val="90000"/>
              </a:lnSpc>
              <a:buFont typeface="Wingdings" panose="05000000000000000000" pitchFamily="2" charset="2"/>
              <a:buNone/>
            </a:pPr>
            <a:endParaRPr lang="en-US" altLang="en-US" sz="800" dirty="0"/>
          </a:p>
          <a:p>
            <a:pPr lvl="2">
              <a:lnSpc>
                <a:spcPct val="90000"/>
              </a:lnSpc>
              <a:buFontTx/>
              <a:buNone/>
            </a:pPr>
            <a:r>
              <a:rPr lang="en-US" altLang="en-US" sz="2000" dirty="0"/>
              <a:t>	Where </a:t>
            </a:r>
          </a:p>
          <a:p>
            <a:pPr lvl="2">
              <a:lnSpc>
                <a:spcPct val="90000"/>
              </a:lnSpc>
              <a:buFontTx/>
              <a:buNone/>
            </a:pPr>
            <a:r>
              <a:rPr lang="en-US" altLang="en-US" sz="2000" dirty="0"/>
              <a:t>		</a:t>
            </a:r>
            <a:r>
              <a:rPr lang="en-US" altLang="en-US" sz="2000" dirty="0">
                <a:sym typeface="Symbol" panose="05050102010706020507" pitchFamily="18" charset="2"/>
              </a:rPr>
              <a:t></a:t>
            </a:r>
            <a:r>
              <a:rPr lang="en-US" altLang="en-US" sz="2000" dirty="0">
                <a:sym typeface="MT Symbol" pitchFamily="82" charset="2"/>
              </a:rPr>
              <a:t> = resistivity (</a:t>
            </a:r>
            <a:r>
              <a:rPr lang="en-US" altLang="en-US" sz="2000" dirty="0">
                <a:sym typeface="Symbol" panose="05050102010706020507" pitchFamily="18" charset="2"/>
              </a:rPr>
              <a:t></a:t>
            </a:r>
            <a:r>
              <a:rPr lang="en-US" altLang="en-US" sz="2000" dirty="0">
                <a:sym typeface="MT Symbol" pitchFamily="82" charset="2"/>
              </a:rPr>
              <a:t>•m)</a:t>
            </a:r>
          </a:p>
          <a:p>
            <a:pPr lvl="2">
              <a:lnSpc>
                <a:spcPct val="90000"/>
              </a:lnSpc>
              <a:buFontTx/>
              <a:buNone/>
            </a:pPr>
            <a:r>
              <a:rPr lang="en-US" altLang="en-US" sz="2000" dirty="0">
                <a:sym typeface="MT Symbol" pitchFamily="82" charset="2"/>
              </a:rPr>
              <a:t>		L = length of the conductor</a:t>
            </a:r>
          </a:p>
          <a:p>
            <a:pPr lvl="2">
              <a:lnSpc>
                <a:spcPct val="90000"/>
              </a:lnSpc>
              <a:buFontTx/>
              <a:buNone/>
            </a:pPr>
            <a:r>
              <a:rPr lang="en-US" altLang="en-US" sz="2000" dirty="0">
                <a:sym typeface="MT Symbol" pitchFamily="82" charset="2"/>
              </a:rPr>
              <a:t>		A = Cross-Sectional Area</a:t>
            </a:r>
            <a:endParaRPr lang="en-US" altLang="en-US" sz="3200" dirty="0"/>
          </a:p>
        </p:txBody>
      </p:sp>
      <p:pic>
        <p:nvPicPr>
          <p:cNvPr id="2" name="Picture 1">
            <a:extLst>
              <a:ext uri="{FF2B5EF4-FFF2-40B4-BE49-F238E27FC236}">
                <a16:creationId xmlns:a16="http://schemas.microsoft.com/office/drawing/2014/main" id="{C5B6E654-2DAF-419E-97C5-DB05410B6F08}"/>
              </a:ext>
            </a:extLst>
          </p:cNvPr>
          <p:cNvPicPr>
            <a:picLocks noChangeAspect="1"/>
          </p:cNvPicPr>
          <p:nvPr/>
        </p:nvPicPr>
        <p:blipFill>
          <a:blip r:embed="rId2"/>
          <a:stretch>
            <a:fillRect/>
          </a:stretch>
        </p:blipFill>
        <p:spPr>
          <a:xfrm>
            <a:off x="3033498" y="3429000"/>
            <a:ext cx="3077004" cy="3029373"/>
          </a:xfrm>
          <a:prstGeom prst="rect">
            <a:avLst/>
          </a:prstGeom>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afterEffect">
                                  <p:stCondLst>
                                    <p:cond delay="100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checkerboard(across)">
                                      <p:cBhvr>
                                        <p:cTn id="7" dur="750"/>
                                        <p:tgtEl>
                                          <p:spTgt spid="440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4035">
                                            <p:txEl>
                                              <p:pRg st="1" end="1"/>
                                            </p:txEl>
                                          </p:spTgt>
                                        </p:tgtEl>
                                        <p:attrNameLst>
                                          <p:attrName>style.visibility</p:attrName>
                                        </p:attrNameLst>
                                      </p:cBhvr>
                                      <p:to>
                                        <p:strVal val="visible"/>
                                      </p:to>
                                    </p:set>
                                    <p:animEffect transition="in" filter="checkerboard(across)">
                                      <p:cBhvr>
                                        <p:cTn id="12" dur="500"/>
                                        <p:tgtEl>
                                          <p:spTgt spid="440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4035">
                                            <p:txEl>
                                              <p:pRg st="2" end="2"/>
                                            </p:txEl>
                                          </p:spTgt>
                                        </p:tgtEl>
                                        <p:attrNameLst>
                                          <p:attrName>style.visibility</p:attrName>
                                        </p:attrNameLst>
                                      </p:cBhvr>
                                      <p:to>
                                        <p:strVal val="visible"/>
                                      </p:to>
                                    </p:set>
                                    <p:animEffect transition="in" filter="checkerboard(across)">
                                      <p:cBhvr>
                                        <p:cTn id="17" dur="500"/>
                                        <p:tgtEl>
                                          <p:spTgt spid="44035">
                                            <p:txEl>
                                              <p:pRg st="2" end="2"/>
                                            </p:txEl>
                                          </p:spTgt>
                                        </p:tgtEl>
                                      </p:cBhvr>
                                    </p:animEffect>
                                  </p:childTnLst>
                                </p:cTn>
                              </p:par>
                            </p:childTnLst>
                          </p:cTn>
                        </p:par>
                        <p:par>
                          <p:cTn id="18" fill="hold" nodeType="withGroup">
                            <p:stCondLst>
                              <p:cond delay="500"/>
                            </p:stCondLst>
                            <p:childTnLst>
                              <p:par>
                                <p:cTn id="19" presetID="42" presetClass="entr" presetSubtype="0" fill="hold" nodeType="after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1000"/>
                                        <p:tgtEl>
                                          <p:spTgt spid="2"/>
                                        </p:tgtEl>
                                      </p:cBhvr>
                                    </p:animEffect>
                                    <p:anim calcmode="lin" valueType="num">
                                      <p:cBhvr>
                                        <p:cTn id="22" dur="1000" fill="hold"/>
                                        <p:tgtEl>
                                          <p:spTgt spid="2"/>
                                        </p:tgtEl>
                                        <p:attrNameLst>
                                          <p:attrName>ppt_x</p:attrName>
                                        </p:attrNameLst>
                                      </p:cBhvr>
                                      <p:tavLst>
                                        <p:tav tm="0">
                                          <p:val>
                                            <p:strVal val="#ppt_x"/>
                                          </p:val>
                                        </p:tav>
                                        <p:tav tm="100000">
                                          <p:val>
                                            <p:strVal val="#ppt_x"/>
                                          </p:val>
                                        </p:tav>
                                      </p:tavLst>
                                    </p:anim>
                                    <p:anim calcmode="lin" valueType="num">
                                      <p:cBhvr>
                                        <p:cTn id="2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nodeType="clickEffect">
                                  <p:stCondLst>
                                    <p:cond delay="250"/>
                                  </p:stCondLst>
                                  <p:childTnLst>
                                    <p:animEffect transition="out" filter="fade">
                                      <p:cBhvr>
                                        <p:cTn id="27" dur="1000"/>
                                        <p:tgtEl>
                                          <p:spTgt spid="2"/>
                                        </p:tgtEl>
                                      </p:cBhvr>
                                    </p:animEffect>
                                    <p:anim calcmode="lin" valueType="num">
                                      <p:cBhvr>
                                        <p:cTn id="28" dur="1000"/>
                                        <p:tgtEl>
                                          <p:spTgt spid="2"/>
                                        </p:tgtEl>
                                        <p:attrNameLst>
                                          <p:attrName>ppt_x</p:attrName>
                                        </p:attrNameLst>
                                      </p:cBhvr>
                                      <p:tavLst>
                                        <p:tav tm="0">
                                          <p:val>
                                            <p:strVal val="ppt_x"/>
                                          </p:val>
                                        </p:tav>
                                        <p:tav tm="100000">
                                          <p:val>
                                            <p:strVal val="ppt_x"/>
                                          </p:val>
                                        </p:tav>
                                      </p:tavLst>
                                    </p:anim>
                                    <p:anim calcmode="lin" valueType="num">
                                      <p:cBhvr>
                                        <p:cTn id="29" dur="1000"/>
                                        <p:tgtEl>
                                          <p:spTgt spid="2"/>
                                        </p:tgtEl>
                                        <p:attrNameLst>
                                          <p:attrName>ppt_y</p:attrName>
                                        </p:attrNameLst>
                                      </p:cBhvr>
                                      <p:tavLst>
                                        <p:tav tm="0">
                                          <p:val>
                                            <p:strVal val="ppt_y"/>
                                          </p:val>
                                        </p:tav>
                                        <p:tav tm="100000">
                                          <p:val>
                                            <p:strVal val="ppt_y+.1"/>
                                          </p:val>
                                        </p:tav>
                                      </p:tavLst>
                                    </p:anim>
                                    <p:set>
                                      <p:cBhvr>
                                        <p:cTn id="30" dur="1" fill="hold">
                                          <p:stCondLst>
                                            <p:cond delay="999"/>
                                          </p:stCondLst>
                                        </p:cTn>
                                        <p:tgtEl>
                                          <p:spTgt spid="2"/>
                                        </p:tgtEl>
                                        <p:attrNameLst>
                                          <p:attrName>style.visibility</p:attrName>
                                        </p:attrNameLst>
                                      </p:cBhvr>
                                      <p:to>
                                        <p:strVal val="hidden"/>
                                      </p:to>
                                    </p:set>
                                  </p:childTnLst>
                                </p:cTn>
                              </p:par>
                            </p:childTnLst>
                          </p:cTn>
                        </p:par>
                        <p:par>
                          <p:cTn id="31" fill="hold">
                            <p:stCondLst>
                              <p:cond delay="1250"/>
                            </p:stCondLst>
                            <p:childTnLst>
                              <p:par>
                                <p:cTn id="32" presetID="5" presetClass="entr" presetSubtype="10" fill="hold" grpId="0" nodeType="afterEffect">
                                  <p:stCondLst>
                                    <p:cond delay="500"/>
                                  </p:stCondLst>
                                  <p:childTnLst>
                                    <p:set>
                                      <p:cBhvr>
                                        <p:cTn id="33" dur="1" fill="hold">
                                          <p:stCondLst>
                                            <p:cond delay="0"/>
                                          </p:stCondLst>
                                        </p:cTn>
                                        <p:tgtEl>
                                          <p:spTgt spid="44035">
                                            <p:txEl>
                                              <p:pRg st="3" end="3"/>
                                            </p:txEl>
                                          </p:spTgt>
                                        </p:tgtEl>
                                        <p:attrNameLst>
                                          <p:attrName>style.visibility</p:attrName>
                                        </p:attrNameLst>
                                      </p:cBhvr>
                                      <p:to>
                                        <p:strVal val="visible"/>
                                      </p:to>
                                    </p:set>
                                    <p:animEffect transition="in" filter="checkerboard(across)">
                                      <p:cBhvr>
                                        <p:cTn id="34" dur="750"/>
                                        <p:tgtEl>
                                          <p:spTgt spid="44035">
                                            <p:txEl>
                                              <p:pRg st="3" end="3"/>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5" presetClass="entr" presetSubtype="10" fill="hold" grpId="0" nodeType="clickEffect">
                                  <p:stCondLst>
                                    <p:cond delay="0"/>
                                  </p:stCondLst>
                                  <p:childTnLst>
                                    <p:set>
                                      <p:cBhvr>
                                        <p:cTn id="38" dur="1" fill="hold">
                                          <p:stCondLst>
                                            <p:cond delay="0"/>
                                          </p:stCondLst>
                                        </p:cTn>
                                        <p:tgtEl>
                                          <p:spTgt spid="44035">
                                            <p:txEl>
                                              <p:pRg st="5" end="5"/>
                                            </p:txEl>
                                          </p:spTgt>
                                        </p:tgtEl>
                                        <p:attrNameLst>
                                          <p:attrName>style.visibility</p:attrName>
                                        </p:attrNameLst>
                                      </p:cBhvr>
                                      <p:to>
                                        <p:strVal val="visible"/>
                                      </p:to>
                                    </p:set>
                                    <p:animEffect transition="in" filter="checkerboard(across)">
                                      <p:cBhvr>
                                        <p:cTn id="39" dur="500"/>
                                        <p:tgtEl>
                                          <p:spTgt spid="44035">
                                            <p:txEl>
                                              <p:pRg st="5" end="5"/>
                                            </p:txEl>
                                          </p:spTgt>
                                        </p:tgtEl>
                                      </p:cBhvr>
                                    </p:animEffect>
                                  </p:childTnLst>
                                </p:cTn>
                              </p:par>
                            </p:childTnLst>
                          </p:cTn>
                        </p:par>
                        <p:par>
                          <p:cTn id="40" fill="hold" nodeType="afterGroup">
                            <p:stCondLst>
                              <p:cond delay="500"/>
                            </p:stCondLst>
                            <p:childTnLst>
                              <p:par>
                                <p:cTn id="41" presetID="5" presetClass="entr" presetSubtype="10" fill="hold" grpId="0" nodeType="afterEffect">
                                  <p:stCondLst>
                                    <p:cond delay="1000"/>
                                  </p:stCondLst>
                                  <p:childTnLst>
                                    <p:set>
                                      <p:cBhvr>
                                        <p:cTn id="42" dur="1" fill="hold">
                                          <p:stCondLst>
                                            <p:cond delay="0"/>
                                          </p:stCondLst>
                                        </p:cTn>
                                        <p:tgtEl>
                                          <p:spTgt spid="44035">
                                            <p:txEl>
                                              <p:pRg st="7" end="7"/>
                                            </p:txEl>
                                          </p:spTgt>
                                        </p:tgtEl>
                                        <p:attrNameLst>
                                          <p:attrName>style.visibility</p:attrName>
                                        </p:attrNameLst>
                                      </p:cBhvr>
                                      <p:to>
                                        <p:strVal val="visible"/>
                                      </p:to>
                                    </p:set>
                                    <p:animEffect transition="in" filter="checkerboard(across)">
                                      <p:cBhvr>
                                        <p:cTn id="43" dur="500"/>
                                        <p:tgtEl>
                                          <p:spTgt spid="44035">
                                            <p:txEl>
                                              <p:pRg st="7" end="7"/>
                                            </p:txEl>
                                          </p:spTgt>
                                        </p:tgtEl>
                                      </p:cBhvr>
                                    </p:animEffect>
                                  </p:childTnLst>
                                </p:cTn>
                              </p:par>
                            </p:childTnLst>
                          </p:cTn>
                        </p:par>
                        <p:par>
                          <p:cTn id="44" fill="hold" nodeType="afterGroup">
                            <p:stCondLst>
                              <p:cond delay="2000"/>
                            </p:stCondLst>
                            <p:childTnLst>
                              <p:par>
                                <p:cTn id="45" presetID="5" presetClass="entr" presetSubtype="10" fill="hold" grpId="0" nodeType="afterEffect">
                                  <p:stCondLst>
                                    <p:cond delay="1000"/>
                                  </p:stCondLst>
                                  <p:childTnLst>
                                    <p:set>
                                      <p:cBhvr>
                                        <p:cTn id="46" dur="1" fill="hold">
                                          <p:stCondLst>
                                            <p:cond delay="0"/>
                                          </p:stCondLst>
                                        </p:cTn>
                                        <p:tgtEl>
                                          <p:spTgt spid="44035">
                                            <p:txEl>
                                              <p:pRg st="8" end="8"/>
                                            </p:txEl>
                                          </p:spTgt>
                                        </p:tgtEl>
                                        <p:attrNameLst>
                                          <p:attrName>style.visibility</p:attrName>
                                        </p:attrNameLst>
                                      </p:cBhvr>
                                      <p:to>
                                        <p:strVal val="visible"/>
                                      </p:to>
                                    </p:set>
                                    <p:animEffect transition="in" filter="checkerboard(across)">
                                      <p:cBhvr>
                                        <p:cTn id="47" dur="500"/>
                                        <p:tgtEl>
                                          <p:spTgt spid="44035">
                                            <p:txEl>
                                              <p:pRg st="8" end="8"/>
                                            </p:txEl>
                                          </p:spTgt>
                                        </p:tgtEl>
                                      </p:cBhvr>
                                    </p:animEffect>
                                  </p:childTnLst>
                                </p:cTn>
                              </p:par>
                            </p:childTnLst>
                          </p:cTn>
                        </p:par>
                        <p:par>
                          <p:cTn id="48" fill="hold" nodeType="afterGroup">
                            <p:stCondLst>
                              <p:cond delay="3500"/>
                            </p:stCondLst>
                            <p:childTnLst>
                              <p:par>
                                <p:cTn id="49" presetID="5" presetClass="entr" presetSubtype="10" fill="hold" grpId="0" nodeType="afterEffect">
                                  <p:stCondLst>
                                    <p:cond delay="1000"/>
                                  </p:stCondLst>
                                  <p:childTnLst>
                                    <p:set>
                                      <p:cBhvr>
                                        <p:cTn id="50" dur="1" fill="hold">
                                          <p:stCondLst>
                                            <p:cond delay="0"/>
                                          </p:stCondLst>
                                        </p:cTn>
                                        <p:tgtEl>
                                          <p:spTgt spid="44035">
                                            <p:txEl>
                                              <p:pRg st="9" end="9"/>
                                            </p:txEl>
                                          </p:spTgt>
                                        </p:tgtEl>
                                        <p:attrNameLst>
                                          <p:attrName>style.visibility</p:attrName>
                                        </p:attrNameLst>
                                      </p:cBhvr>
                                      <p:to>
                                        <p:strVal val="visible"/>
                                      </p:to>
                                    </p:set>
                                    <p:animEffect transition="in" filter="checkerboard(across)">
                                      <p:cBhvr>
                                        <p:cTn id="51" dur="500"/>
                                        <p:tgtEl>
                                          <p:spTgt spid="44035">
                                            <p:txEl>
                                              <p:pRg st="9" end="9"/>
                                            </p:txEl>
                                          </p:spTgt>
                                        </p:tgtEl>
                                      </p:cBhvr>
                                    </p:animEffect>
                                  </p:childTnLst>
                                </p:cTn>
                              </p:par>
                            </p:childTnLst>
                          </p:cTn>
                        </p:par>
                        <p:par>
                          <p:cTn id="52" fill="hold" nodeType="afterGroup">
                            <p:stCondLst>
                              <p:cond delay="5000"/>
                            </p:stCondLst>
                            <p:childTnLst>
                              <p:par>
                                <p:cTn id="53" presetID="5" presetClass="entr" presetSubtype="10" fill="hold" grpId="0" nodeType="afterEffect">
                                  <p:stCondLst>
                                    <p:cond delay="1000"/>
                                  </p:stCondLst>
                                  <p:childTnLst>
                                    <p:set>
                                      <p:cBhvr>
                                        <p:cTn id="54" dur="1" fill="hold">
                                          <p:stCondLst>
                                            <p:cond delay="0"/>
                                          </p:stCondLst>
                                        </p:cTn>
                                        <p:tgtEl>
                                          <p:spTgt spid="44035">
                                            <p:txEl>
                                              <p:pRg st="10" end="10"/>
                                            </p:txEl>
                                          </p:spTgt>
                                        </p:tgtEl>
                                        <p:attrNameLst>
                                          <p:attrName>style.visibility</p:attrName>
                                        </p:attrNameLst>
                                      </p:cBhvr>
                                      <p:to>
                                        <p:strVal val="visible"/>
                                      </p:to>
                                    </p:set>
                                    <p:animEffect transition="in" filter="checkerboard(across)">
                                      <p:cBhvr>
                                        <p:cTn id="55" dur="500"/>
                                        <p:tgtEl>
                                          <p:spTgt spid="4403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uiExpand="1" build="p" bldLvl="2"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DA887-84B7-4E6A-8477-6DC5A5A6F5D6}"/>
              </a:ext>
            </a:extLst>
          </p:cNvPr>
          <p:cNvSpPr>
            <a:spLocks noGrp="1"/>
          </p:cNvSpPr>
          <p:nvPr>
            <p:ph type="title"/>
          </p:nvPr>
        </p:nvSpPr>
        <p:spPr>
          <a:xfrm>
            <a:off x="871538" y="854572"/>
            <a:ext cx="8162925" cy="769441"/>
          </a:xfrm>
        </p:spPr>
        <p:txBody>
          <a:bodyPr/>
          <a:lstStyle/>
          <a:p>
            <a:r>
              <a:rPr lang="en-US" dirty="0"/>
              <a:t>Example 1:</a:t>
            </a:r>
          </a:p>
        </p:txBody>
      </p:sp>
      <p:sp>
        <p:nvSpPr>
          <p:cNvPr id="3" name="Content Placeholder 2">
            <a:extLst>
              <a:ext uri="{FF2B5EF4-FFF2-40B4-BE49-F238E27FC236}">
                <a16:creationId xmlns:a16="http://schemas.microsoft.com/office/drawing/2014/main" id="{A2823B92-1509-4D04-9FD1-0A73D2E26540}"/>
              </a:ext>
            </a:extLst>
          </p:cNvPr>
          <p:cNvSpPr>
            <a:spLocks noGrp="1"/>
          </p:cNvSpPr>
          <p:nvPr>
            <p:ph idx="1"/>
          </p:nvPr>
        </p:nvSpPr>
        <p:spPr>
          <a:xfrm>
            <a:off x="912813" y="1905000"/>
            <a:ext cx="8110537" cy="2329375"/>
          </a:xfrm>
        </p:spPr>
        <p:txBody>
          <a:bodyPr/>
          <a:lstStyle/>
          <a:p>
            <a:r>
              <a:rPr lang="en-US" sz="2800" dirty="0"/>
              <a:t>What is the resistance in a copper wire 100.m in length with a cross sectional area of 3.31 mm</a:t>
            </a:r>
            <a:r>
              <a:rPr lang="en-US" sz="2800" baseline="30000" dirty="0"/>
              <a:t>2</a:t>
            </a:r>
            <a:r>
              <a:rPr lang="en-US" sz="2800" dirty="0"/>
              <a:t>?</a:t>
            </a:r>
          </a:p>
          <a:p>
            <a:pPr lvl="1"/>
            <a:r>
              <a:rPr lang="en-US" sz="2000" dirty="0"/>
              <a:t>You will need your reference table to obtain the resistivity of copper.</a:t>
            </a:r>
          </a:p>
        </p:txBody>
      </p:sp>
      <mc:AlternateContent xmlns:mc="http://schemas.openxmlformats.org/markup-compatibility/2006" xmlns:a14="http://schemas.microsoft.com/office/drawing/2010/main">
        <mc:Choice Requires="a14">
          <p:sp>
            <p:nvSpPr>
              <p:cNvPr id="4" name="Rectangle 3">
                <a:extLst>
                  <a:ext uri="{FF2B5EF4-FFF2-40B4-BE49-F238E27FC236}">
                    <a16:creationId xmlns:a16="http://schemas.microsoft.com/office/drawing/2014/main" id="{B6CC4186-44B8-425F-94C4-5AEB9A380EF6}"/>
                  </a:ext>
                </a:extLst>
              </p:cNvPr>
              <p:cNvSpPr/>
              <p:nvPr/>
            </p:nvSpPr>
            <p:spPr>
              <a:xfrm>
                <a:off x="4370275" y="4026204"/>
                <a:ext cx="1165448" cy="781368"/>
              </a:xfrm>
              <a:prstGeom prst="rect">
                <a:avLst/>
              </a:prstGeom>
              <a:solidFill>
                <a:srgbClr val="FFFF66"/>
              </a:solidFill>
              <a:ln>
                <a:solidFill>
                  <a:srgbClr val="990033"/>
                </a:solidFill>
              </a:ln>
            </p:spPr>
            <p:txBody>
              <a:bodyPr wrap="square">
                <a:spAutoFit/>
              </a:bodyPr>
              <a:lstStyle/>
              <a:p>
                <a:pPr/>
                <a14:m>
                  <m:oMathPara xmlns:m="http://schemas.openxmlformats.org/officeDocument/2006/math">
                    <m:oMathParaPr>
                      <m:jc m:val="centerGroup"/>
                    </m:oMathParaPr>
                    <m:oMath xmlns:m="http://schemas.openxmlformats.org/officeDocument/2006/math">
                      <m:r>
                        <a:rPr lang="en-US" altLang="en-US" b="0" i="1" dirty="0" smtClean="0">
                          <a:latin typeface="Cambria Math" panose="02040503050406030204" pitchFamily="18" charset="0"/>
                        </a:rPr>
                        <m:t>𝑅</m:t>
                      </m:r>
                      <m:r>
                        <a:rPr lang="en-US" altLang="en-US" i="1" dirty="0" smtClean="0">
                          <a:latin typeface="Cambria Math" panose="02040503050406030204" pitchFamily="18" charset="0"/>
                        </a:rPr>
                        <m:t>=</m:t>
                      </m:r>
                      <m:f>
                        <m:fPr>
                          <m:ctrlPr>
                            <a:rPr lang="en-US" altLang="en-US" i="1" dirty="0">
                              <a:latin typeface="Cambria Math" panose="02040503050406030204" pitchFamily="18" charset="0"/>
                            </a:rPr>
                          </m:ctrlPr>
                        </m:fPr>
                        <m:num>
                          <m:r>
                            <a:rPr lang="en-US" altLang="en-US" i="1" dirty="0" smtClean="0">
                              <a:latin typeface="Cambria Math" panose="02040503050406030204" pitchFamily="18" charset="0"/>
                              <a:ea typeface="Cambria Math" panose="02040503050406030204" pitchFamily="18" charset="0"/>
                            </a:rPr>
                            <m:t>𝜌</m:t>
                          </m:r>
                          <m:r>
                            <a:rPr lang="en-US" altLang="en-US" b="0" i="1" dirty="0" smtClean="0">
                              <a:latin typeface="Cambria Math" panose="02040503050406030204" pitchFamily="18" charset="0"/>
                              <a:ea typeface="Cambria Math" panose="02040503050406030204" pitchFamily="18" charset="0"/>
                            </a:rPr>
                            <m:t>𝐿</m:t>
                          </m:r>
                        </m:num>
                        <m:den>
                          <m:r>
                            <a:rPr lang="en-US" altLang="en-US" b="0" i="1" dirty="0" smtClean="0">
                              <a:latin typeface="Cambria Math" panose="02040503050406030204" pitchFamily="18" charset="0"/>
                            </a:rPr>
                            <m:t>𝐴</m:t>
                          </m:r>
                        </m:den>
                      </m:f>
                    </m:oMath>
                  </m:oMathPara>
                </a14:m>
                <a:endParaRPr lang="en-US" altLang="en-US" dirty="0"/>
              </a:p>
            </p:txBody>
          </p:sp>
        </mc:Choice>
        <mc:Fallback xmlns="">
          <p:sp>
            <p:nvSpPr>
              <p:cNvPr id="4" name="Rectangle 3">
                <a:extLst>
                  <a:ext uri="{FF2B5EF4-FFF2-40B4-BE49-F238E27FC236}">
                    <a16:creationId xmlns:a16="http://schemas.microsoft.com/office/drawing/2014/main" id="{B6CC4186-44B8-425F-94C4-5AEB9A380EF6}"/>
                  </a:ext>
                </a:extLst>
              </p:cNvPr>
              <p:cNvSpPr>
                <a:spLocks noRot="1" noChangeAspect="1" noMove="1" noResize="1" noEditPoints="1" noAdjustHandles="1" noChangeArrowheads="1" noChangeShapeType="1" noTextEdit="1"/>
              </p:cNvSpPr>
              <p:nvPr/>
            </p:nvSpPr>
            <p:spPr>
              <a:xfrm>
                <a:off x="4370275" y="4026204"/>
                <a:ext cx="1165448" cy="781368"/>
              </a:xfrm>
              <a:prstGeom prst="rect">
                <a:avLst/>
              </a:prstGeom>
              <a:blipFill>
                <a:blip r:embed="rId2"/>
                <a:stretch>
                  <a:fillRect/>
                </a:stretch>
              </a:blipFill>
              <a:ln>
                <a:solidFill>
                  <a:srgbClr val="990033"/>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Rectangle 4">
                <a:extLst>
                  <a:ext uri="{FF2B5EF4-FFF2-40B4-BE49-F238E27FC236}">
                    <a16:creationId xmlns:a16="http://schemas.microsoft.com/office/drawing/2014/main" id="{C131418A-41DB-4A1C-9787-E5B6AB2D12AA}"/>
                  </a:ext>
                </a:extLst>
              </p:cNvPr>
              <p:cNvSpPr/>
              <p:nvPr/>
            </p:nvSpPr>
            <p:spPr>
              <a:xfrm>
                <a:off x="2956005" y="4928771"/>
                <a:ext cx="4024149" cy="833498"/>
              </a:xfrm>
              <a:prstGeom prst="rect">
                <a:avLst/>
              </a:prstGeom>
              <a:solidFill>
                <a:srgbClr val="FFFF66"/>
              </a:solidFill>
              <a:ln>
                <a:solidFill>
                  <a:srgbClr val="990033"/>
                </a:solidFill>
              </a:ln>
            </p:spPr>
            <p:txBody>
              <a:bodyPr wrap="square">
                <a:spAutoFit/>
              </a:bodyPr>
              <a:lstStyle/>
              <a:p>
                <a:pPr/>
                <a14:m>
                  <m:oMathPara xmlns:m="http://schemas.openxmlformats.org/officeDocument/2006/math">
                    <m:oMathParaPr>
                      <m:jc m:val="centerGroup"/>
                    </m:oMathParaPr>
                    <m:oMath xmlns:m="http://schemas.openxmlformats.org/officeDocument/2006/math">
                      <m:r>
                        <a:rPr lang="en-US" altLang="en-US" b="0" i="1" dirty="0" smtClean="0">
                          <a:latin typeface="Cambria Math" panose="02040503050406030204" pitchFamily="18" charset="0"/>
                        </a:rPr>
                        <m:t>𝑅</m:t>
                      </m:r>
                      <m:r>
                        <a:rPr lang="en-US" altLang="en-US" i="1" dirty="0" smtClean="0">
                          <a:latin typeface="Cambria Math" panose="02040503050406030204" pitchFamily="18" charset="0"/>
                        </a:rPr>
                        <m:t>=</m:t>
                      </m:r>
                      <m:f>
                        <m:fPr>
                          <m:ctrlPr>
                            <a:rPr lang="en-US" altLang="en-US" i="1" dirty="0">
                              <a:latin typeface="Cambria Math" panose="02040503050406030204" pitchFamily="18" charset="0"/>
                            </a:rPr>
                          </m:ctrlPr>
                        </m:fPr>
                        <m:num>
                          <m:r>
                            <a:rPr lang="en-US" altLang="en-US" b="0" i="1" dirty="0" smtClean="0">
                              <a:latin typeface="Cambria Math" panose="02040503050406030204" pitchFamily="18" charset="0"/>
                              <a:ea typeface="Cambria Math" panose="02040503050406030204" pitchFamily="18" charset="0"/>
                            </a:rPr>
                            <m:t>1.72×</m:t>
                          </m:r>
                          <m:sSup>
                            <m:sSupPr>
                              <m:ctrlPr>
                                <a:rPr lang="en-US" altLang="en-US" b="0" i="1" dirty="0" smtClean="0">
                                  <a:latin typeface="Cambria Math" panose="02040503050406030204" pitchFamily="18" charset="0"/>
                                  <a:ea typeface="Cambria Math" panose="02040503050406030204" pitchFamily="18" charset="0"/>
                                </a:rPr>
                              </m:ctrlPr>
                            </m:sSupPr>
                            <m:e>
                              <m:r>
                                <a:rPr lang="en-US" altLang="en-US" b="0" i="1" dirty="0" smtClean="0">
                                  <a:latin typeface="Cambria Math" panose="02040503050406030204" pitchFamily="18" charset="0"/>
                                  <a:ea typeface="Cambria Math" panose="02040503050406030204" pitchFamily="18" charset="0"/>
                                </a:rPr>
                                <m:t>10</m:t>
                              </m:r>
                            </m:e>
                            <m:sup>
                              <m:r>
                                <a:rPr lang="en-US" altLang="en-US" b="0" i="1" dirty="0" smtClean="0">
                                  <a:latin typeface="Cambria Math" panose="02040503050406030204" pitchFamily="18" charset="0"/>
                                  <a:ea typeface="Cambria Math" panose="02040503050406030204" pitchFamily="18" charset="0"/>
                                </a:rPr>
                                <m:t>−8</m:t>
                              </m:r>
                            </m:sup>
                          </m:sSup>
                          <m:r>
                            <m:rPr>
                              <m:sty m:val="p"/>
                            </m:rPr>
                            <a:rPr lang="el-GR" altLang="en-US" b="0" i="1" dirty="0" smtClean="0">
                              <a:latin typeface="Cambria Math" panose="02040503050406030204" pitchFamily="18" charset="0"/>
                              <a:ea typeface="Cambria Math" panose="02040503050406030204" pitchFamily="18" charset="0"/>
                            </a:rPr>
                            <m:t>Ω</m:t>
                          </m:r>
                          <m:r>
                            <a:rPr lang="en-US" altLang="en-US" b="0" i="1" dirty="0" smtClean="0">
                              <a:latin typeface="Cambria Math" panose="02040503050406030204" pitchFamily="18" charset="0"/>
                              <a:ea typeface="Cambria Math" panose="02040503050406030204" pitchFamily="18" charset="0"/>
                            </a:rPr>
                            <m:t>𝑚</m:t>
                          </m:r>
                          <m:r>
                            <a:rPr lang="en-US" altLang="en-US" b="0" i="1" dirty="0" smtClean="0">
                              <a:latin typeface="Cambria Math" panose="02040503050406030204" pitchFamily="18" charset="0"/>
                              <a:ea typeface="Cambria Math" panose="02040503050406030204" pitchFamily="18" charset="0"/>
                            </a:rPr>
                            <m:t>∙100.</m:t>
                          </m:r>
                          <m:r>
                            <a:rPr lang="en-US" altLang="en-US" b="0" i="1" dirty="0" smtClean="0">
                              <a:latin typeface="Cambria Math" panose="02040503050406030204" pitchFamily="18" charset="0"/>
                              <a:ea typeface="Cambria Math" panose="02040503050406030204" pitchFamily="18" charset="0"/>
                            </a:rPr>
                            <m:t>𝑚</m:t>
                          </m:r>
                        </m:num>
                        <m:den>
                          <m:r>
                            <a:rPr lang="en-US" altLang="en-US" b="0" i="1" dirty="0" smtClean="0">
                              <a:latin typeface="Cambria Math" panose="02040503050406030204" pitchFamily="18" charset="0"/>
                            </a:rPr>
                            <m:t>3.31</m:t>
                          </m:r>
                          <m:r>
                            <a:rPr lang="en-US" altLang="en-US" b="0" i="1" dirty="0" smtClean="0">
                              <a:latin typeface="Cambria Math" panose="02040503050406030204" pitchFamily="18" charset="0"/>
                              <a:ea typeface="Cambria Math" panose="02040503050406030204" pitchFamily="18" charset="0"/>
                            </a:rPr>
                            <m:t>×</m:t>
                          </m:r>
                          <m:sSup>
                            <m:sSupPr>
                              <m:ctrlPr>
                                <a:rPr lang="en-US" altLang="en-US" b="0" i="1" dirty="0" smtClean="0">
                                  <a:latin typeface="Cambria Math" panose="02040503050406030204" pitchFamily="18" charset="0"/>
                                  <a:ea typeface="Cambria Math" panose="02040503050406030204" pitchFamily="18" charset="0"/>
                                </a:rPr>
                              </m:ctrlPr>
                            </m:sSupPr>
                            <m:e>
                              <m:r>
                                <a:rPr lang="en-US" altLang="en-US" b="0" i="1" dirty="0" smtClean="0">
                                  <a:latin typeface="Cambria Math" panose="02040503050406030204" pitchFamily="18" charset="0"/>
                                  <a:ea typeface="Cambria Math" panose="02040503050406030204" pitchFamily="18" charset="0"/>
                                </a:rPr>
                                <m:t>10</m:t>
                              </m:r>
                            </m:e>
                            <m:sup>
                              <m:r>
                                <a:rPr lang="en-US" altLang="en-US" b="0" i="1" dirty="0" smtClean="0">
                                  <a:latin typeface="Cambria Math" panose="02040503050406030204" pitchFamily="18" charset="0"/>
                                  <a:ea typeface="Cambria Math" panose="02040503050406030204" pitchFamily="18" charset="0"/>
                                </a:rPr>
                                <m:t>−6</m:t>
                              </m:r>
                            </m:sup>
                          </m:sSup>
                          <m:sSup>
                            <m:sSupPr>
                              <m:ctrlPr>
                                <a:rPr lang="en-US" altLang="en-US" b="0" i="1" dirty="0" smtClean="0">
                                  <a:latin typeface="Cambria Math" panose="02040503050406030204" pitchFamily="18" charset="0"/>
                                  <a:ea typeface="Cambria Math" panose="02040503050406030204" pitchFamily="18" charset="0"/>
                                </a:rPr>
                              </m:ctrlPr>
                            </m:sSupPr>
                            <m:e>
                              <m:r>
                                <a:rPr lang="en-US" altLang="en-US" b="0" i="1" dirty="0" smtClean="0">
                                  <a:latin typeface="Cambria Math" panose="02040503050406030204" pitchFamily="18" charset="0"/>
                                  <a:ea typeface="Cambria Math" panose="02040503050406030204" pitchFamily="18" charset="0"/>
                                </a:rPr>
                                <m:t>𝑚</m:t>
                              </m:r>
                            </m:e>
                            <m:sup>
                              <m:r>
                                <a:rPr lang="en-US" altLang="en-US" b="0" i="1" dirty="0" smtClean="0">
                                  <a:latin typeface="Cambria Math" panose="02040503050406030204" pitchFamily="18" charset="0"/>
                                  <a:ea typeface="Cambria Math" panose="02040503050406030204" pitchFamily="18" charset="0"/>
                                </a:rPr>
                                <m:t>2</m:t>
                              </m:r>
                            </m:sup>
                          </m:sSup>
                        </m:den>
                      </m:f>
                    </m:oMath>
                  </m:oMathPara>
                </a14:m>
                <a:endParaRPr lang="en-US" altLang="en-US" dirty="0"/>
              </a:p>
            </p:txBody>
          </p:sp>
        </mc:Choice>
        <mc:Fallback xmlns="">
          <p:sp>
            <p:nvSpPr>
              <p:cNvPr id="5" name="Rectangle 4">
                <a:extLst>
                  <a:ext uri="{FF2B5EF4-FFF2-40B4-BE49-F238E27FC236}">
                    <a16:creationId xmlns:a16="http://schemas.microsoft.com/office/drawing/2014/main" id="{C131418A-41DB-4A1C-9787-E5B6AB2D12AA}"/>
                  </a:ext>
                </a:extLst>
              </p:cNvPr>
              <p:cNvSpPr>
                <a:spLocks noRot="1" noChangeAspect="1" noMove="1" noResize="1" noEditPoints="1" noAdjustHandles="1" noChangeArrowheads="1" noChangeShapeType="1" noTextEdit="1"/>
              </p:cNvSpPr>
              <p:nvPr/>
            </p:nvSpPr>
            <p:spPr>
              <a:xfrm>
                <a:off x="2956005" y="4928771"/>
                <a:ext cx="4024149" cy="833498"/>
              </a:xfrm>
              <a:prstGeom prst="rect">
                <a:avLst/>
              </a:prstGeom>
              <a:blipFill>
                <a:blip r:embed="rId3"/>
                <a:stretch>
                  <a:fillRect/>
                </a:stretch>
              </a:blipFill>
              <a:ln>
                <a:solidFill>
                  <a:srgbClr val="990033"/>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Rectangle 5">
                <a:extLst>
                  <a:ext uri="{FF2B5EF4-FFF2-40B4-BE49-F238E27FC236}">
                    <a16:creationId xmlns:a16="http://schemas.microsoft.com/office/drawing/2014/main" id="{8D48170A-89A7-49AA-AAA4-D21A4332C685}"/>
                  </a:ext>
                </a:extLst>
              </p:cNvPr>
              <p:cNvSpPr/>
              <p:nvPr/>
            </p:nvSpPr>
            <p:spPr>
              <a:xfrm>
                <a:off x="3982946" y="5985937"/>
                <a:ext cx="1970266" cy="461665"/>
              </a:xfrm>
              <a:prstGeom prst="rect">
                <a:avLst/>
              </a:prstGeom>
              <a:solidFill>
                <a:srgbClr val="FFFF66"/>
              </a:solidFill>
              <a:ln>
                <a:solidFill>
                  <a:srgbClr val="990033"/>
                </a:solidFill>
              </a:ln>
            </p:spPr>
            <p:txBody>
              <a:bodyPr wrap="square">
                <a:spAutoFit/>
              </a:bodyPr>
              <a:lstStyle/>
              <a:p>
                <a:pPr/>
                <a14:m>
                  <m:oMathPara xmlns:m="http://schemas.openxmlformats.org/officeDocument/2006/math">
                    <m:oMathParaPr>
                      <m:jc m:val="centerGroup"/>
                    </m:oMathParaPr>
                    <m:oMath xmlns:m="http://schemas.openxmlformats.org/officeDocument/2006/math">
                      <m:r>
                        <a:rPr lang="en-US" altLang="en-US" b="0" i="1" dirty="0" smtClean="0">
                          <a:latin typeface="Cambria Math" panose="02040503050406030204" pitchFamily="18" charset="0"/>
                        </a:rPr>
                        <m:t>𝑅</m:t>
                      </m:r>
                      <m:r>
                        <a:rPr lang="en-US" altLang="en-US" i="1" dirty="0" smtClean="0">
                          <a:latin typeface="Cambria Math" panose="02040503050406030204" pitchFamily="18" charset="0"/>
                        </a:rPr>
                        <m:t>=0</m:t>
                      </m:r>
                      <m:r>
                        <a:rPr lang="en-US" altLang="en-US" b="0" i="1" dirty="0" smtClean="0">
                          <a:latin typeface="Cambria Math" panose="02040503050406030204" pitchFamily="18" charset="0"/>
                        </a:rPr>
                        <m:t>.520</m:t>
                      </m:r>
                      <m:r>
                        <m:rPr>
                          <m:sty m:val="p"/>
                        </m:rPr>
                        <a:rPr lang="el-GR" altLang="en-US" b="0" i="1" dirty="0" smtClean="0">
                          <a:latin typeface="Cambria Math" panose="02040503050406030204" pitchFamily="18" charset="0"/>
                          <a:ea typeface="Cambria Math" panose="02040503050406030204" pitchFamily="18" charset="0"/>
                        </a:rPr>
                        <m:t>Ω</m:t>
                      </m:r>
                    </m:oMath>
                  </m:oMathPara>
                </a14:m>
                <a:endParaRPr lang="en-US" altLang="en-US" dirty="0"/>
              </a:p>
            </p:txBody>
          </p:sp>
        </mc:Choice>
        <mc:Fallback xmlns="">
          <p:sp>
            <p:nvSpPr>
              <p:cNvPr id="6" name="Rectangle 5">
                <a:extLst>
                  <a:ext uri="{FF2B5EF4-FFF2-40B4-BE49-F238E27FC236}">
                    <a16:creationId xmlns:a16="http://schemas.microsoft.com/office/drawing/2014/main" id="{8D48170A-89A7-49AA-AAA4-D21A4332C685}"/>
                  </a:ext>
                </a:extLst>
              </p:cNvPr>
              <p:cNvSpPr>
                <a:spLocks noRot="1" noChangeAspect="1" noMove="1" noResize="1" noEditPoints="1" noAdjustHandles="1" noChangeArrowheads="1" noChangeShapeType="1" noTextEdit="1"/>
              </p:cNvSpPr>
              <p:nvPr/>
            </p:nvSpPr>
            <p:spPr>
              <a:xfrm>
                <a:off x="3982946" y="5985937"/>
                <a:ext cx="1970266" cy="461665"/>
              </a:xfrm>
              <a:prstGeom prst="rect">
                <a:avLst/>
              </a:prstGeom>
              <a:blipFill>
                <a:blip r:embed="rId4"/>
                <a:stretch>
                  <a:fillRect/>
                </a:stretch>
              </a:blipFill>
              <a:ln>
                <a:solidFill>
                  <a:srgbClr val="990033"/>
                </a:solidFill>
              </a:ln>
            </p:spPr>
            <p:txBody>
              <a:bodyPr/>
              <a:lstStyle/>
              <a:p>
                <a:r>
                  <a:rPr lang="en-US">
                    <a:noFill/>
                  </a:rPr>
                  <a:t> </a:t>
                </a:r>
              </a:p>
            </p:txBody>
          </p:sp>
        </mc:Fallback>
      </mc:AlternateContent>
    </p:spTree>
    <p:extLst>
      <p:ext uri="{BB962C8B-B14F-4D97-AF65-F5344CB8AC3E}">
        <p14:creationId xmlns:p14="http://schemas.microsoft.com/office/powerpoint/2010/main" val="111435780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2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250"/>
                            </p:stCondLst>
                            <p:childTnLst>
                              <p:par>
                                <p:cTn id="11" presetID="42" presetClass="entr" presetSubtype="0" fill="hold" grpId="0" nodeType="afterEffect">
                                  <p:stCondLst>
                                    <p:cond delay="25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1000"/>
                                        <p:tgtEl>
                                          <p:spTgt spid="4"/>
                                        </p:tgtEl>
                                      </p:cBhvr>
                                    </p:animEffect>
                                    <p:anim calcmode="lin" valueType="num">
                                      <p:cBhvr>
                                        <p:cTn id="21" dur="1000" fill="hold"/>
                                        <p:tgtEl>
                                          <p:spTgt spid="4"/>
                                        </p:tgtEl>
                                        <p:attrNameLst>
                                          <p:attrName>ppt_x</p:attrName>
                                        </p:attrNameLst>
                                      </p:cBhvr>
                                      <p:tavLst>
                                        <p:tav tm="0">
                                          <p:val>
                                            <p:strVal val="#ppt_x"/>
                                          </p:val>
                                        </p:tav>
                                        <p:tav tm="100000">
                                          <p:val>
                                            <p:strVal val="#ppt_x"/>
                                          </p:val>
                                        </p:tav>
                                      </p:tavLst>
                                    </p:anim>
                                    <p:anim calcmode="lin" valueType="num">
                                      <p:cBhvr>
                                        <p:cTn id="22"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1000"/>
                                        <p:tgtEl>
                                          <p:spTgt spid="5"/>
                                        </p:tgtEl>
                                      </p:cBhvr>
                                    </p:animEffect>
                                    <p:anim calcmode="lin" valueType="num">
                                      <p:cBhvr>
                                        <p:cTn id="28" dur="1000" fill="hold"/>
                                        <p:tgtEl>
                                          <p:spTgt spid="5"/>
                                        </p:tgtEl>
                                        <p:attrNameLst>
                                          <p:attrName>ppt_x</p:attrName>
                                        </p:attrNameLst>
                                      </p:cBhvr>
                                      <p:tavLst>
                                        <p:tav tm="0">
                                          <p:val>
                                            <p:strVal val="#ppt_x"/>
                                          </p:val>
                                        </p:tav>
                                        <p:tav tm="100000">
                                          <p:val>
                                            <p:strVal val="#ppt_x"/>
                                          </p:val>
                                        </p:tav>
                                      </p:tavLst>
                                    </p:anim>
                                    <p:anim calcmode="lin" valueType="num">
                                      <p:cBhvr>
                                        <p:cTn id="29" dur="1000" fill="hold"/>
                                        <p:tgtEl>
                                          <p:spTgt spid="5"/>
                                        </p:tgtEl>
                                        <p:attrNameLst>
                                          <p:attrName>ppt_y</p:attrName>
                                        </p:attrNameLst>
                                      </p:cBhvr>
                                      <p:tavLst>
                                        <p:tav tm="0">
                                          <p:val>
                                            <p:strVal val="#ppt_y+.1"/>
                                          </p:val>
                                        </p:tav>
                                        <p:tav tm="100000">
                                          <p:val>
                                            <p:strVal val="#ppt_y"/>
                                          </p:val>
                                        </p:tav>
                                      </p:tavLst>
                                    </p:anim>
                                  </p:childTnLst>
                                </p:cTn>
                              </p:par>
                            </p:childTnLst>
                          </p:cTn>
                        </p:par>
                        <p:par>
                          <p:cTn id="30" fill="hold">
                            <p:stCondLst>
                              <p:cond delay="1000"/>
                            </p:stCondLst>
                            <p:childTnLst>
                              <p:par>
                                <p:cTn id="31" presetID="42" presetClass="entr" presetSubtype="0" fill="hold" grpId="0" nodeType="afterEffect">
                                  <p:stCondLst>
                                    <p:cond delay="1000"/>
                                  </p:stCondLst>
                                  <p:childTnLst>
                                    <p:set>
                                      <p:cBhvr>
                                        <p:cTn id="32" dur="1" fill="hold">
                                          <p:stCondLst>
                                            <p:cond delay="0"/>
                                          </p:stCondLst>
                                        </p:cTn>
                                        <p:tgtEl>
                                          <p:spTgt spid="6"/>
                                        </p:tgtEl>
                                        <p:attrNameLst>
                                          <p:attrName>style.visibility</p:attrName>
                                        </p:attrNameLst>
                                      </p:cBhvr>
                                      <p:to>
                                        <p:strVal val="visible"/>
                                      </p:to>
                                    </p:set>
                                    <p:animEffect transition="in" filter="fade">
                                      <p:cBhvr>
                                        <p:cTn id="33" dur="1000"/>
                                        <p:tgtEl>
                                          <p:spTgt spid="6"/>
                                        </p:tgtEl>
                                      </p:cBhvr>
                                    </p:animEffect>
                                    <p:anim calcmode="lin" valueType="num">
                                      <p:cBhvr>
                                        <p:cTn id="34" dur="1000" fill="hold"/>
                                        <p:tgtEl>
                                          <p:spTgt spid="6"/>
                                        </p:tgtEl>
                                        <p:attrNameLst>
                                          <p:attrName>ppt_x</p:attrName>
                                        </p:attrNameLst>
                                      </p:cBhvr>
                                      <p:tavLst>
                                        <p:tav tm="0">
                                          <p:val>
                                            <p:strVal val="#ppt_x"/>
                                          </p:val>
                                        </p:tav>
                                        <p:tav tm="100000">
                                          <p:val>
                                            <p:strVal val="#ppt_x"/>
                                          </p:val>
                                        </p:tav>
                                      </p:tavLst>
                                    </p:anim>
                                    <p:anim calcmode="lin" valueType="num">
                                      <p:cBhvr>
                                        <p:cTn id="3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9D307C72-094C-402D-BFAB-E76E6B6169A3}"/>
              </a:ext>
            </a:extLst>
          </p:cNvPr>
          <p:cNvSpPr>
            <a:spLocks noGrp="1" noChangeArrowheads="1"/>
          </p:cNvSpPr>
          <p:nvPr>
            <p:ph type="title"/>
          </p:nvPr>
        </p:nvSpPr>
        <p:spPr>
          <a:xfrm>
            <a:off x="871538" y="922338"/>
            <a:ext cx="8162925" cy="701675"/>
          </a:xfrm>
        </p:spPr>
        <p:txBody>
          <a:bodyPr/>
          <a:lstStyle/>
          <a:p>
            <a:r>
              <a:rPr lang="en-US" altLang="en-US" sz="4000"/>
              <a:t>Ex.: Resistance &amp; Resistivity</a:t>
            </a:r>
          </a:p>
        </p:txBody>
      </p:sp>
      <p:sp>
        <p:nvSpPr>
          <p:cNvPr id="74755" name="Rectangle 3">
            <a:extLst>
              <a:ext uri="{FF2B5EF4-FFF2-40B4-BE49-F238E27FC236}">
                <a16:creationId xmlns:a16="http://schemas.microsoft.com/office/drawing/2014/main" id="{D27E6610-51A0-466D-BDCB-CDA03548107D}"/>
              </a:ext>
            </a:extLst>
          </p:cNvPr>
          <p:cNvSpPr>
            <a:spLocks noGrp="1" noChangeArrowheads="1"/>
          </p:cNvSpPr>
          <p:nvPr>
            <p:ph type="body" sz="half" idx="1"/>
          </p:nvPr>
        </p:nvSpPr>
        <p:spPr>
          <a:xfrm>
            <a:off x="912813" y="1905000"/>
            <a:ext cx="8056562" cy="4756150"/>
          </a:xfrm>
        </p:spPr>
        <p:txBody>
          <a:bodyPr/>
          <a:lstStyle/>
          <a:p>
            <a:pPr marL="609600" indent="-609600">
              <a:lnSpc>
                <a:spcPct val="80000"/>
              </a:lnSpc>
              <a:buSzTx/>
              <a:buFont typeface="Wingdings" panose="05000000000000000000" pitchFamily="2" charset="2"/>
              <a:buAutoNum type="arabicPeriod"/>
            </a:pPr>
            <a:r>
              <a:rPr lang="en-US" altLang="en-US" sz="1800" dirty="0"/>
              <a:t>What would happen to the resistance in a wire if the length were increased?</a:t>
            </a:r>
          </a:p>
          <a:p>
            <a:pPr marL="609600" indent="-609600">
              <a:lnSpc>
                <a:spcPct val="80000"/>
              </a:lnSpc>
              <a:buFont typeface="Wingdings" panose="05000000000000000000" pitchFamily="2" charset="2"/>
              <a:buNone/>
            </a:pPr>
            <a:endParaRPr lang="en-US" altLang="en-US" sz="600" dirty="0"/>
          </a:p>
          <a:p>
            <a:pPr marL="990600" lvl="1" indent="-533400">
              <a:lnSpc>
                <a:spcPct val="80000"/>
              </a:lnSpc>
              <a:buFont typeface="Wingdings" panose="05000000000000000000" pitchFamily="2" charset="2"/>
              <a:buAutoNum type="alphaUcPeriod"/>
            </a:pPr>
            <a:r>
              <a:rPr lang="en-US" altLang="en-US" sz="1600" dirty="0"/>
              <a:t>It would decrease.</a:t>
            </a:r>
          </a:p>
          <a:p>
            <a:pPr marL="990600" lvl="1" indent="-533400">
              <a:lnSpc>
                <a:spcPct val="80000"/>
              </a:lnSpc>
              <a:buFont typeface="Wingdings" panose="05000000000000000000" pitchFamily="2" charset="2"/>
              <a:buAutoNum type="alphaUcPeriod"/>
            </a:pPr>
            <a:r>
              <a:rPr lang="en-US" altLang="en-US" sz="1600" dirty="0"/>
              <a:t>It would increase.</a:t>
            </a:r>
          </a:p>
          <a:p>
            <a:pPr marL="990600" lvl="1" indent="-533400">
              <a:lnSpc>
                <a:spcPct val="80000"/>
              </a:lnSpc>
              <a:buFont typeface="Wingdings" panose="05000000000000000000" pitchFamily="2" charset="2"/>
              <a:buAutoNum type="alphaUcPeriod"/>
            </a:pPr>
            <a:r>
              <a:rPr lang="en-US" altLang="en-US" sz="1600" dirty="0"/>
              <a:t>It would remain the same.</a:t>
            </a:r>
          </a:p>
          <a:p>
            <a:pPr marL="609600" indent="-609600">
              <a:lnSpc>
                <a:spcPct val="80000"/>
              </a:lnSpc>
              <a:buFont typeface="Wingdings" panose="05000000000000000000" pitchFamily="2" charset="2"/>
              <a:buNone/>
            </a:pPr>
            <a:endParaRPr lang="en-US" altLang="en-US" sz="1800" dirty="0"/>
          </a:p>
          <a:p>
            <a:pPr marL="609600" indent="-609600">
              <a:lnSpc>
                <a:spcPct val="80000"/>
              </a:lnSpc>
              <a:buSzTx/>
              <a:buFont typeface="Wingdings" panose="05000000000000000000" pitchFamily="2" charset="2"/>
              <a:buAutoNum type="arabicPeriod" startAt="2"/>
            </a:pPr>
            <a:r>
              <a:rPr lang="en-US" altLang="en-US" sz="1800" dirty="0"/>
              <a:t>What would happen to the resistance in a wire if the cross-sectional area were increased?</a:t>
            </a:r>
          </a:p>
          <a:p>
            <a:pPr marL="609600" indent="-609600">
              <a:lnSpc>
                <a:spcPct val="80000"/>
              </a:lnSpc>
              <a:buFont typeface="Wingdings" panose="05000000000000000000" pitchFamily="2" charset="2"/>
              <a:buNone/>
            </a:pPr>
            <a:endParaRPr lang="en-US" altLang="en-US" sz="600" dirty="0"/>
          </a:p>
          <a:p>
            <a:pPr marL="990600" lvl="1" indent="-533400">
              <a:lnSpc>
                <a:spcPct val="80000"/>
              </a:lnSpc>
              <a:buFont typeface="Wingdings" panose="05000000000000000000" pitchFamily="2" charset="2"/>
              <a:buAutoNum type="alphaUcPeriod"/>
            </a:pPr>
            <a:r>
              <a:rPr lang="en-US" altLang="en-US" sz="1600" dirty="0"/>
              <a:t>It would decrease.</a:t>
            </a:r>
          </a:p>
          <a:p>
            <a:pPr marL="990600" lvl="1" indent="-533400">
              <a:lnSpc>
                <a:spcPct val="80000"/>
              </a:lnSpc>
              <a:buFont typeface="Wingdings" panose="05000000000000000000" pitchFamily="2" charset="2"/>
              <a:buAutoNum type="alphaUcPeriod"/>
            </a:pPr>
            <a:r>
              <a:rPr lang="en-US" altLang="en-US" sz="1600" dirty="0"/>
              <a:t>It would increase.</a:t>
            </a:r>
          </a:p>
          <a:p>
            <a:pPr marL="990600" lvl="1" indent="-533400">
              <a:lnSpc>
                <a:spcPct val="80000"/>
              </a:lnSpc>
              <a:buFont typeface="Wingdings" panose="05000000000000000000" pitchFamily="2" charset="2"/>
              <a:buAutoNum type="alphaUcPeriod"/>
            </a:pPr>
            <a:r>
              <a:rPr lang="en-US" altLang="en-US" sz="1600" dirty="0"/>
              <a:t>It would remain the same.</a:t>
            </a:r>
          </a:p>
          <a:p>
            <a:pPr marL="609600" indent="-609600">
              <a:lnSpc>
                <a:spcPct val="80000"/>
              </a:lnSpc>
              <a:buSzTx/>
              <a:buFont typeface="Wingdings" panose="05000000000000000000" pitchFamily="2" charset="2"/>
              <a:buAutoNum type="arabicPeriod" startAt="2"/>
            </a:pPr>
            <a:endParaRPr lang="en-US" altLang="en-US" sz="1800" dirty="0"/>
          </a:p>
          <a:p>
            <a:pPr marL="609600" indent="-609600">
              <a:lnSpc>
                <a:spcPct val="80000"/>
              </a:lnSpc>
              <a:buSzTx/>
              <a:buFont typeface="Wingdings" panose="05000000000000000000" pitchFamily="2" charset="2"/>
              <a:buAutoNum type="arabicPeriod" startAt="3"/>
            </a:pPr>
            <a:r>
              <a:rPr lang="en-US" altLang="en-US" sz="1800" dirty="0"/>
              <a:t>What would happen to the </a:t>
            </a:r>
            <a:r>
              <a:rPr lang="en-US" altLang="en-US" sz="1800"/>
              <a:t>resistivity if the </a:t>
            </a:r>
            <a:r>
              <a:rPr lang="en-US" altLang="en-US" sz="1800" dirty="0"/>
              <a:t>length were increased?</a:t>
            </a:r>
          </a:p>
          <a:p>
            <a:pPr marL="609600" indent="-609600">
              <a:lnSpc>
                <a:spcPct val="80000"/>
              </a:lnSpc>
              <a:buFont typeface="Wingdings" panose="05000000000000000000" pitchFamily="2" charset="2"/>
              <a:buNone/>
            </a:pPr>
            <a:endParaRPr lang="en-US" altLang="en-US" sz="600" dirty="0"/>
          </a:p>
          <a:p>
            <a:pPr marL="990600" lvl="1" indent="-533400">
              <a:lnSpc>
                <a:spcPct val="80000"/>
              </a:lnSpc>
              <a:buFont typeface="Wingdings" panose="05000000000000000000" pitchFamily="2" charset="2"/>
              <a:buAutoNum type="alphaUcPeriod"/>
            </a:pPr>
            <a:r>
              <a:rPr lang="en-US" altLang="en-US" sz="1600" dirty="0"/>
              <a:t>It would decrease.</a:t>
            </a:r>
          </a:p>
          <a:p>
            <a:pPr marL="990600" lvl="1" indent="-533400">
              <a:lnSpc>
                <a:spcPct val="80000"/>
              </a:lnSpc>
              <a:buFont typeface="Wingdings" panose="05000000000000000000" pitchFamily="2" charset="2"/>
              <a:buAutoNum type="alphaUcPeriod"/>
            </a:pPr>
            <a:r>
              <a:rPr lang="en-US" altLang="en-US" sz="1600" dirty="0"/>
              <a:t>It would increase.</a:t>
            </a:r>
          </a:p>
          <a:p>
            <a:pPr marL="990600" lvl="1" indent="-533400">
              <a:lnSpc>
                <a:spcPct val="80000"/>
              </a:lnSpc>
              <a:buFont typeface="Wingdings" panose="05000000000000000000" pitchFamily="2" charset="2"/>
              <a:buAutoNum type="alphaUcPeriod"/>
            </a:pPr>
            <a:r>
              <a:rPr lang="en-US" altLang="en-US" sz="1600" dirty="0"/>
              <a:t>It would remain the same.</a:t>
            </a:r>
          </a:p>
        </p:txBody>
      </p:sp>
      <p:sp>
        <p:nvSpPr>
          <p:cNvPr id="74756" name="Oval 4">
            <a:extLst>
              <a:ext uri="{FF2B5EF4-FFF2-40B4-BE49-F238E27FC236}">
                <a16:creationId xmlns:a16="http://schemas.microsoft.com/office/drawing/2014/main" id="{53A51B26-600F-4067-8FDD-E5278BF48B6A}"/>
              </a:ext>
            </a:extLst>
          </p:cNvPr>
          <p:cNvSpPr>
            <a:spLocks noChangeArrowheads="1"/>
          </p:cNvSpPr>
          <p:nvPr/>
        </p:nvSpPr>
        <p:spPr bwMode="auto">
          <a:xfrm>
            <a:off x="1208088" y="2757488"/>
            <a:ext cx="595312" cy="258762"/>
          </a:xfrm>
          <a:prstGeom prst="ellipse">
            <a:avLst/>
          </a:prstGeom>
          <a:noFill/>
          <a:ln w="25400">
            <a:solidFill>
              <a:srgbClr val="99003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7" name="Oval 5">
            <a:extLst>
              <a:ext uri="{FF2B5EF4-FFF2-40B4-BE49-F238E27FC236}">
                <a16:creationId xmlns:a16="http://schemas.microsoft.com/office/drawing/2014/main" id="{C860E2DC-373A-48FA-98F1-BCFC09354523}"/>
              </a:ext>
            </a:extLst>
          </p:cNvPr>
          <p:cNvSpPr>
            <a:spLocks noChangeArrowheads="1"/>
          </p:cNvSpPr>
          <p:nvPr/>
        </p:nvSpPr>
        <p:spPr bwMode="auto">
          <a:xfrm>
            <a:off x="1219200" y="4100513"/>
            <a:ext cx="581025" cy="261937"/>
          </a:xfrm>
          <a:prstGeom prst="ellipse">
            <a:avLst/>
          </a:prstGeom>
          <a:noFill/>
          <a:ln w="25400">
            <a:solidFill>
              <a:srgbClr val="99003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aphicFrame>
        <p:nvGraphicFramePr>
          <p:cNvPr id="74758" name="Object 6">
            <a:extLst>
              <a:ext uri="{FF2B5EF4-FFF2-40B4-BE49-F238E27FC236}">
                <a16:creationId xmlns:a16="http://schemas.microsoft.com/office/drawing/2014/main" id="{00FDE34D-F63F-4AEB-A0E3-7FF60694F5D7}"/>
              </a:ext>
            </a:extLst>
          </p:cNvPr>
          <p:cNvGraphicFramePr>
            <a:graphicFrameLocks noGrp="1" noChangeAspect="1"/>
          </p:cNvGraphicFramePr>
          <p:nvPr>
            <p:ph sz="half" idx="2"/>
          </p:nvPr>
        </p:nvGraphicFramePr>
        <p:xfrm>
          <a:off x="3695700" y="68263"/>
          <a:ext cx="1293813" cy="1001712"/>
        </p:xfrm>
        <a:graphic>
          <a:graphicData uri="http://schemas.openxmlformats.org/presentationml/2006/ole">
            <mc:AlternateContent xmlns:mc="http://schemas.openxmlformats.org/markup-compatibility/2006">
              <mc:Choice xmlns:v="urn:schemas-microsoft-com:vml" Requires="v">
                <p:oleObj name="Equation" r:id="rId2" imgW="507960" imgH="393480" progId="Equation.3">
                  <p:embed/>
                </p:oleObj>
              </mc:Choice>
              <mc:Fallback>
                <p:oleObj name="Equation" r:id="rId2" imgW="507960" imgH="393480" progId="Equation.3">
                  <p:embed/>
                  <p:pic>
                    <p:nvPicPr>
                      <p:cNvPr id="0" name="Object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5700" y="68263"/>
                        <a:ext cx="1293813" cy="1001712"/>
                      </a:xfrm>
                      <a:prstGeom prst="rect">
                        <a:avLst/>
                      </a:prstGeom>
                      <a:solidFill>
                        <a:schemeClr val="accent2"/>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4759" name="Oval 7">
            <a:extLst>
              <a:ext uri="{FF2B5EF4-FFF2-40B4-BE49-F238E27FC236}">
                <a16:creationId xmlns:a16="http://schemas.microsoft.com/office/drawing/2014/main" id="{FBCC3FF8-80B5-4389-81BC-591C7B6E3EB1}"/>
              </a:ext>
            </a:extLst>
          </p:cNvPr>
          <p:cNvSpPr>
            <a:spLocks noChangeArrowheads="1"/>
          </p:cNvSpPr>
          <p:nvPr/>
        </p:nvSpPr>
        <p:spPr bwMode="auto">
          <a:xfrm>
            <a:off x="1230313" y="6189663"/>
            <a:ext cx="595312" cy="258762"/>
          </a:xfrm>
          <a:prstGeom prst="ellipse">
            <a:avLst/>
          </a:prstGeom>
          <a:noFill/>
          <a:ln w="25400">
            <a:solidFill>
              <a:srgbClr val="99003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4755">
                                            <p:txEl>
                                              <p:pRg st="0" end="0"/>
                                            </p:txEl>
                                          </p:spTgt>
                                        </p:tgtEl>
                                        <p:attrNameLst>
                                          <p:attrName>style.visibility</p:attrName>
                                        </p:attrNameLst>
                                      </p:cBhvr>
                                      <p:to>
                                        <p:strVal val="visible"/>
                                      </p:to>
                                    </p:set>
                                    <p:animEffect transition="in" filter="checkerboard(across)">
                                      <p:cBhvr>
                                        <p:cTn id="7" dur="1000"/>
                                        <p:tgtEl>
                                          <p:spTgt spid="74755">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74755">
                                            <p:txEl>
                                              <p:pRg st="2" end="2"/>
                                            </p:txEl>
                                          </p:spTgt>
                                        </p:tgtEl>
                                        <p:attrNameLst>
                                          <p:attrName>style.visibility</p:attrName>
                                        </p:attrNameLst>
                                      </p:cBhvr>
                                      <p:to>
                                        <p:strVal val="visible"/>
                                      </p:to>
                                    </p:set>
                                    <p:animEffect transition="in" filter="checkerboard(across)">
                                      <p:cBhvr>
                                        <p:cTn id="10" dur="1000"/>
                                        <p:tgtEl>
                                          <p:spTgt spid="74755">
                                            <p:txEl>
                                              <p:pRg st="2" end="2"/>
                                            </p:txEl>
                                          </p:spTgt>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74755">
                                            <p:txEl>
                                              <p:pRg st="3" end="3"/>
                                            </p:txEl>
                                          </p:spTgt>
                                        </p:tgtEl>
                                        <p:attrNameLst>
                                          <p:attrName>style.visibility</p:attrName>
                                        </p:attrNameLst>
                                      </p:cBhvr>
                                      <p:to>
                                        <p:strVal val="visible"/>
                                      </p:to>
                                    </p:set>
                                    <p:animEffect transition="in" filter="checkerboard(across)">
                                      <p:cBhvr>
                                        <p:cTn id="13" dur="1000"/>
                                        <p:tgtEl>
                                          <p:spTgt spid="74755">
                                            <p:txEl>
                                              <p:pRg st="3" end="3"/>
                                            </p:txEl>
                                          </p:spTgt>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74755">
                                            <p:txEl>
                                              <p:pRg st="4" end="4"/>
                                            </p:txEl>
                                          </p:spTgt>
                                        </p:tgtEl>
                                        <p:attrNameLst>
                                          <p:attrName>style.visibility</p:attrName>
                                        </p:attrNameLst>
                                      </p:cBhvr>
                                      <p:to>
                                        <p:strVal val="visible"/>
                                      </p:to>
                                    </p:set>
                                    <p:animEffect transition="in" filter="checkerboard(across)">
                                      <p:cBhvr>
                                        <p:cTn id="16" dur="1000"/>
                                        <p:tgtEl>
                                          <p:spTgt spid="74755">
                                            <p:txEl>
                                              <p:pRg st="4" end="4"/>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6" fill="hold" nodeType="clickEffect">
                                  <p:stCondLst>
                                    <p:cond delay="0"/>
                                  </p:stCondLst>
                                  <p:childTnLst>
                                    <p:set>
                                      <p:cBhvr>
                                        <p:cTn id="20" dur="1" fill="hold">
                                          <p:stCondLst>
                                            <p:cond delay="0"/>
                                          </p:stCondLst>
                                        </p:cTn>
                                        <p:tgtEl>
                                          <p:spTgt spid="74756"/>
                                        </p:tgtEl>
                                        <p:attrNameLst>
                                          <p:attrName>style.visibility</p:attrName>
                                        </p:attrNameLst>
                                      </p:cBhvr>
                                      <p:to>
                                        <p:strVal val="visible"/>
                                      </p:to>
                                    </p:set>
                                    <p:anim calcmode="lin" valueType="num">
                                      <p:cBhvr additive="base">
                                        <p:cTn id="21" dur="500" fill="hold"/>
                                        <p:tgtEl>
                                          <p:spTgt spid="74756"/>
                                        </p:tgtEl>
                                        <p:attrNameLst>
                                          <p:attrName>ppt_x</p:attrName>
                                        </p:attrNameLst>
                                      </p:cBhvr>
                                      <p:tavLst>
                                        <p:tav tm="0">
                                          <p:val>
                                            <p:strVal val="1+#ppt_w/2"/>
                                          </p:val>
                                        </p:tav>
                                        <p:tav tm="100000">
                                          <p:val>
                                            <p:strVal val="#ppt_x"/>
                                          </p:val>
                                        </p:tav>
                                      </p:tavLst>
                                    </p:anim>
                                    <p:anim calcmode="lin" valueType="num">
                                      <p:cBhvr additive="base">
                                        <p:cTn id="22" dur="500" fill="hold"/>
                                        <p:tgtEl>
                                          <p:spTgt spid="74756"/>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74755">
                                            <p:txEl>
                                              <p:pRg st="6" end="6"/>
                                            </p:txEl>
                                          </p:spTgt>
                                        </p:tgtEl>
                                        <p:attrNameLst>
                                          <p:attrName>style.visibility</p:attrName>
                                        </p:attrNameLst>
                                      </p:cBhvr>
                                      <p:to>
                                        <p:strVal val="visible"/>
                                      </p:to>
                                    </p:set>
                                    <p:animEffect transition="in" filter="checkerboard(across)">
                                      <p:cBhvr>
                                        <p:cTn id="27" dur="1000"/>
                                        <p:tgtEl>
                                          <p:spTgt spid="74755">
                                            <p:txEl>
                                              <p:pRg st="6" end="6"/>
                                            </p:txEl>
                                          </p:spTgt>
                                        </p:tgtEl>
                                      </p:cBhvr>
                                    </p:animEffect>
                                  </p:childTnLst>
                                </p:cTn>
                              </p:par>
                              <p:par>
                                <p:cTn id="28" presetID="5" presetClass="entr" presetSubtype="10" fill="hold" grpId="0" nodeType="withEffect">
                                  <p:stCondLst>
                                    <p:cond delay="0"/>
                                  </p:stCondLst>
                                  <p:childTnLst>
                                    <p:set>
                                      <p:cBhvr>
                                        <p:cTn id="29" dur="1" fill="hold">
                                          <p:stCondLst>
                                            <p:cond delay="0"/>
                                          </p:stCondLst>
                                        </p:cTn>
                                        <p:tgtEl>
                                          <p:spTgt spid="74755">
                                            <p:txEl>
                                              <p:pRg st="8" end="8"/>
                                            </p:txEl>
                                          </p:spTgt>
                                        </p:tgtEl>
                                        <p:attrNameLst>
                                          <p:attrName>style.visibility</p:attrName>
                                        </p:attrNameLst>
                                      </p:cBhvr>
                                      <p:to>
                                        <p:strVal val="visible"/>
                                      </p:to>
                                    </p:set>
                                    <p:animEffect transition="in" filter="checkerboard(across)">
                                      <p:cBhvr>
                                        <p:cTn id="30" dur="1000"/>
                                        <p:tgtEl>
                                          <p:spTgt spid="74755">
                                            <p:txEl>
                                              <p:pRg st="8" end="8"/>
                                            </p:txEl>
                                          </p:spTgt>
                                        </p:tgtEl>
                                      </p:cBhvr>
                                    </p:animEffect>
                                  </p:childTnLst>
                                </p:cTn>
                              </p:par>
                              <p:par>
                                <p:cTn id="31" presetID="5" presetClass="entr" presetSubtype="10" fill="hold" grpId="0" nodeType="withEffect">
                                  <p:stCondLst>
                                    <p:cond delay="0"/>
                                  </p:stCondLst>
                                  <p:childTnLst>
                                    <p:set>
                                      <p:cBhvr>
                                        <p:cTn id="32" dur="1" fill="hold">
                                          <p:stCondLst>
                                            <p:cond delay="0"/>
                                          </p:stCondLst>
                                        </p:cTn>
                                        <p:tgtEl>
                                          <p:spTgt spid="74755">
                                            <p:txEl>
                                              <p:pRg st="9" end="9"/>
                                            </p:txEl>
                                          </p:spTgt>
                                        </p:tgtEl>
                                        <p:attrNameLst>
                                          <p:attrName>style.visibility</p:attrName>
                                        </p:attrNameLst>
                                      </p:cBhvr>
                                      <p:to>
                                        <p:strVal val="visible"/>
                                      </p:to>
                                    </p:set>
                                    <p:animEffect transition="in" filter="checkerboard(across)">
                                      <p:cBhvr>
                                        <p:cTn id="33" dur="1000"/>
                                        <p:tgtEl>
                                          <p:spTgt spid="74755">
                                            <p:txEl>
                                              <p:pRg st="9" end="9"/>
                                            </p:txEl>
                                          </p:spTgt>
                                        </p:tgtEl>
                                      </p:cBhvr>
                                    </p:animEffect>
                                  </p:childTnLst>
                                </p:cTn>
                              </p:par>
                              <p:par>
                                <p:cTn id="34" presetID="5" presetClass="entr" presetSubtype="10" fill="hold" grpId="0" nodeType="withEffect">
                                  <p:stCondLst>
                                    <p:cond delay="0"/>
                                  </p:stCondLst>
                                  <p:childTnLst>
                                    <p:set>
                                      <p:cBhvr>
                                        <p:cTn id="35" dur="1" fill="hold">
                                          <p:stCondLst>
                                            <p:cond delay="0"/>
                                          </p:stCondLst>
                                        </p:cTn>
                                        <p:tgtEl>
                                          <p:spTgt spid="74755">
                                            <p:txEl>
                                              <p:pRg st="10" end="10"/>
                                            </p:txEl>
                                          </p:spTgt>
                                        </p:tgtEl>
                                        <p:attrNameLst>
                                          <p:attrName>style.visibility</p:attrName>
                                        </p:attrNameLst>
                                      </p:cBhvr>
                                      <p:to>
                                        <p:strVal val="visible"/>
                                      </p:to>
                                    </p:set>
                                    <p:animEffect transition="in" filter="checkerboard(across)">
                                      <p:cBhvr>
                                        <p:cTn id="36" dur="1000"/>
                                        <p:tgtEl>
                                          <p:spTgt spid="74755">
                                            <p:txEl>
                                              <p:pRg st="10" end="10"/>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3" fill="hold" nodeType="clickEffect">
                                  <p:stCondLst>
                                    <p:cond delay="0"/>
                                  </p:stCondLst>
                                  <p:childTnLst>
                                    <p:set>
                                      <p:cBhvr>
                                        <p:cTn id="40" dur="1" fill="hold">
                                          <p:stCondLst>
                                            <p:cond delay="0"/>
                                          </p:stCondLst>
                                        </p:cTn>
                                        <p:tgtEl>
                                          <p:spTgt spid="74757"/>
                                        </p:tgtEl>
                                        <p:attrNameLst>
                                          <p:attrName>style.visibility</p:attrName>
                                        </p:attrNameLst>
                                      </p:cBhvr>
                                      <p:to>
                                        <p:strVal val="visible"/>
                                      </p:to>
                                    </p:set>
                                    <p:anim calcmode="lin" valueType="num">
                                      <p:cBhvr additive="base">
                                        <p:cTn id="41" dur="500" fill="hold"/>
                                        <p:tgtEl>
                                          <p:spTgt spid="74757"/>
                                        </p:tgtEl>
                                        <p:attrNameLst>
                                          <p:attrName>ppt_x</p:attrName>
                                        </p:attrNameLst>
                                      </p:cBhvr>
                                      <p:tavLst>
                                        <p:tav tm="0">
                                          <p:val>
                                            <p:strVal val="1+#ppt_w/2"/>
                                          </p:val>
                                        </p:tav>
                                        <p:tav tm="100000">
                                          <p:val>
                                            <p:strVal val="#ppt_x"/>
                                          </p:val>
                                        </p:tav>
                                      </p:tavLst>
                                    </p:anim>
                                    <p:anim calcmode="lin" valueType="num">
                                      <p:cBhvr additive="base">
                                        <p:cTn id="42" dur="500" fill="hold"/>
                                        <p:tgtEl>
                                          <p:spTgt spid="74757"/>
                                        </p:tgtEl>
                                        <p:attrNameLst>
                                          <p:attrName>ppt_y</p:attrName>
                                        </p:attrNameLst>
                                      </p:cBhvr>
                                      <p:tavLst>
                                        <p:tav tm="0">
                                          <p:val>
                                            <p:strVal val="0-#ppt_h/2"/>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74755">
                                            <p:txEl>
                                              <p:pRg st="12" end="12"/>
                                            </p:txEl>
                                          </p:spTgt>
                                        </p:tgtEl>
                                        <p:attrNameLst>
                                          <p:attrName>style.visibility</p:attrName>
                                        </p:attrNameLst>
                                      </p:cBhvr>
                                      <p:to>
                                        <p:strVal val="visible"/>
                                      </p:to>
                                    </p:set>
                                    <p:animEffect transition="in" filter="checkerboard(across)">
                                      <p:cBhvr>
                                        <p:cTn id="47" dur="1000"/>
                                        <p:tgtEl>
                                          <p:spTgt spid="74755">
                                            <p:txEl>
                                              <p:pRg st="12" end="12"/>
                                            </p:txEl>
                                          </p:spTgt>
                                        </p:tgtEl>
                                      </p:cBhvr>
                                    </p:animEffect>
                                  </p:childTnLst>
                                </p:cTn>
                              </p:par>
                              <p:par>
                                <p:cTn id="48" presetID="5" presetClass="entr" presetSubtype="10" fill="hold" grpId="0" nodeType="withEffect">
                                  <p:stCondLst>
                                    <p:cond delay="0"/>
                                  </p:stCondLst>
                                  <p:childTnLst>
                                    <p:set>
                                      <p:cBhvr>
                                        <p:cTn id="49" dur="1" fill="hold">
                                          <p:stCondLst>
                                            <p:cond delay="0"/>
                                          </p:stCondLst>
                                        </p:cTn>
                                        <p:tgtEl>
                                          <p:spTgt spid="74755">
                                            <p:txEl>
                                              <p:pRg st="14" end="14"/>
                                            </p:txEl>
                                          </p:spTgt>
                                        </p:tgtEl>
                                        <p:attrNameLst>
                                          <p:attrName>style.visibility</p:attrName>
                                        </p:attrNameLst>
                                      </p:cBhvr>
                                      <p:to>
                                        <p:strVal val="visible"/>
                                      </p:to>
                                    </p:set>
                                    <p:animEffect transition="in" filter="checkerboard(across)">
                                      <p:cBhvr>
                                        <p:cTn id="50" dur="1000"/>
                                        <p:tgtEl>
                                          <p:spTgt spid="74755">
                                            <p:txEl>
                                              <p:pRg st="14" end="14"/>
                                            </p:txEl>
                                          </p:spTgt>
                                        </p:tgtEl>
                                      </p:cBhvr>
                                    </p:animEffect>
                                  </p:childTnLst>
                                </p:cTn>
                              </p:par>
                              <p:par>
                                <p:cTn id="51" presetID="5" presetClass="entr" presetSubtype="10" fill="hold" grpId="0" nodeType="withEffect">
                                  <p:stCondLst>
                                    <p:cond delay="0"/>
                                  </p:stCondLst>
                                  <p:childTnLst>
                                    <p:set>
                                      <p:cBhvr>
                                        <p:cTn id="52" dur="1" fill="hold">
                                          <p:stCondLst>
                                            <p:cond delay="0"/>
                                          </p:stCondLst>
                                        </p:cTn>
                                        <p:tgtEl>
                                          <p:spTgt spid="74755">
                                            <p:txEl>
                                              <p:pRg st="15" end="15"/>
                                            </p:txEl>
                                          </p:spTgt>
                                        </p:tgtEl>
                                        <p:attrNameLst>
                                          <p:attrName>style.visibility</p:attrName>
                                        </p:attrNameLst>
                                      </p:cBhvr>
                                      <p:to>
                                        <p:strVal val="visible"/>
                                      </p:to>
                                    </p:set>
                                    <p:animEffect transition="in" filter="checkerboard(across)">
                                      <p:cBhvr>
                                        <p:cTn id="53" dur="1000"/>
                                        <p:tgtEl>
                                          <p:spTgt spid="74755">
                                            <p:txEl>
                                              <p:pRg st="15" end="15"/>
                                            </p:txEl>
                                          </p:spTgt>
                                        </p:tgtEl>
                                      </p:cBhvr>
                                    </p:animEffect>
                                  </p:childTnLst>
                                </p:cTn>
                              </p:par>
                              <p:par>
                                <p:cTn id="54" presetID="5" presetClass="entr" presetSubtype="10" fill="hold" grpId="0" nodeType="withEffect">
                                  <p:stCondLst>
                                    <p:cond delay="0"/>
                                  </p:stCondLst>
                                  <p:childTnLst>
                                    <p:set>
                                      <p:cBhvr>
                                        <p:cTn id="55" dur="1" fill="hold">
                                          <p:stCondLst>
                                            <p:cond delay="0"/>
                                          </p:stCondLst>
                                        </p:cTn>
                                        <p:tgtEl>
                                          <p:spTgt spid="74755">
                                            <p:txEl>
                                              <p:pRg st="16" end="16"/>
                                            </p:txEl>
                                          </p:spTgt>
                                        </p:tgtEl>
                                        <p:attrNameLst>
                                          <p:attrName>style.visibility</p:attrName>
                                        </p:attrNameLst>
                                      </p:cBhvr>
                                      <p:to>
                                        <p:strVal val="visible"/>
                                      </p:to>
                                    </p:set>
                                    <p:animEffect transition="in" filter="checkerboard(across)">
                                      <p:cBhvr>
                                        <p:cTn id="56" dur="1000"/>
                                        <p:tgtEl>
                                          <p:spTgt spid="74755">
                                            <p:txEl>
                                              <p:pRg st="16" end="16"/>
                                            </p:txEl>
                                          </p:spTgt>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6" fill="hold" nodeType="clickEffect">
                                  <p:stCondLst>
                                    <p:cond delay="0"/>
                                  </p:stCondLst>
                                  <p:childTnLst>
                                    <p:set>
                                      <p:cBhvr>
                                        <p:cTn id="60" dur="1" fill="hold">
                                          <p:stCondLst>
                                            <p:cond delay="0"/>
                                          </p:stCondLst>
                                        </p:cTn>
                                        <p:tgtEl>
                                          <p:spTgt spid="74759"/>
                                        </p:tgtEl>
                                        <p:attrNameLst>
                                          <p:attrName>style.visibility</p:attrName>
                                        </p:attrNameLst>
                                      </p:cBhvr>
                                      <p:to>
                                        <p:strVal val="visible"/>
                                      </p:to>
                                    </p:set>
                                    <p:anim calcmode="lin" valueType="num">
                                      <p:cBhvr additive="base">
                                        <p:cTn id="61" dur="500" fill="hold"/>
                                        <p:tgtEl>
                                          <p:spTgt spid="74759"/>
                                        </p:tgtEl>
                                        <p:attrNameLst>
                                          <p:attrName>ppt_x</p:attrName>
                                        </p:attrNameLst>
                                      </p:cBhvr>
                                      <p:tavLst>
                                        <p:tav tm="0">
                                          <p:val>
                                            <p:strVal val="1+#ppt_w/2"/>
                                          </p:val>
                                        </p:tav>
                                        <p:tav tm="100000">
                                          <p:val>
                                            <p:strVal val="#ppt_x"/>
                                          </p:val>
                                        </p:tav>
                                      </p:tavLst>
                                    </p:anim>
                                    <p:anim calcmode="lin" valueType="num">
                                      <p:cBhvr additive="base">
                                        <p:cTn id="62" dur="500" fill="hold"/>
                                        <p:tgtEl>
                                          <p:spTgt spid="7475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5"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9D431F11-8094-4C1D-9A5B-4163B7C33FC3}"/>
              </a:ext>
            </a:extLst>
          </p:cNvPr>
          <p:cNvSpPr>
            <a:spLocks noGrp="1" noChangeArrowheads="1"/>
          </p:cNvSpPr>
          <p:nvPr>
            <p:ph type="title"/>
          </p:nvPr>
        </p:nvSpPr>
        <p:spPr>
          <a:xfrm>
            <a:off x="871538" y="312738"/>
            <a:ext cx="8162925" cy="1311275"/>
          </a:xfrm>
        </p:spPr>
        <p:txBody>
          <a:bodyPr/>
          <a:lstStyle/>
          <a:p>
            <a:r>
              <a:rPr lang="en-US" altLang="en-US" sz="4000"/>
              <a:t>Low Resistance vs. </a:t>
            </a:r>
            <a:br>
              <a:rPr lang="en-US" altLang="en-US" sz="4000"/>
            </a:br>
            <a:r>
              <a:rPr lang="en-US" altLang="en-US" sz="4000"/>
              <a:t>				High Resistance</a:t>
            </a:r>
          </a:p>
        </p:txBody>
      </p:sp>
      <p:sp>
        <p:nvSpPr>
          <p:cNvPr id="51203" name="Rectangle 3">
            <a:extLst>
              <a:ext uri="{FF2B5EF4-FFF2-40B4-BE49-F238E27FC236}">
                <a16:creationId xmlns:a16="http://schemas.microsoft.com/office/drawing/2014/main" id="{C1031CA9-7570-43A3-BFCC-522DFF0B7297}"/>
              </a:ext>
            </a:extLst>
          </p:cNvPr>
          <p:cNvSpPr>
            <a:spLocks noGrp="1" noChangeArrowheads="1"/>
          </p:cNvSpPr>
          <p:nvPr>
            <p:ph type="body" idx="1"/>
          </p:nvPr>
        </p:nvSpPr>
        <p:spPr>
          <a:xfrm>
            <a:off x="912813" y="1905000"/>
            <a:ext cx="8110537" cy="4713288"/>
          </a:xfrm>
        </p:spPr>
        <p:txBody>
          <a:bodyPr/>
          <a:lstStyle/>
          <a:p>
            <a:r>
              <a:rPr lang="en-US" altLang="en-US"/>
              <a:t>To Summarize:</a:t>
            </a:r>
          </a:p>
          <a:p>
            <a:pPr lvl="1"/>
            <a:r>
              <a:rPr lang="en-US" altLang="en-US"/>
              <a:t>Short fat wires make good conductors.</a:t>
            </a:r>
          </a:p>
          <a:p>
            <a:pPr lvl="1"/>
            <a:endParaRPr lang="en-US" altLang="en-US"/>
          </a:p>
          <a:p>
            <a:pPr lvl="1"/>
            <a:endParaRPr lang="en-US" altLang="en-US"/>
          </a:p>
          <a:p>
            <a:pPr lvl="1"/>
            <a:endParaRPr lang="en-US" altLang="en-US"/>
          </a:p>
          <a:p>
            <a:pPr lvl="1"/>
            <a:r>
              <a:rPr lang="en-US" altLang="en-US"/>
              <a:t>While long skinny wires make poor conductors.</a:t>
            </a:r>
          </a:p>
          <a:p>
            <a:pPr lvl="1"/>
            <a:endParaRPr lang="en-US" altLang="en-US"/>
          </a:p>
          <a:p>
            <a:endParaRPr lang="en-US" altLang="en-US"/>
          </a:p>
        </p:txBody>
      </p:sp>
      <p:sp>
        <p:nvSpPr>
          <p:cNvPr id="51204" name="Rectangle 4">
            <a:extLst>
              <a:ext uri="{FF2B5EF4-FFF2-40B4-BE49-F238E27FC236}">
                <a16:creationId xmlns:a16="http://schemas.microsoft.com/office/drawing/2014/main" id="{3EADE8FB-17DA-48A4-8524-B8C69DF6210F}"/>
              </a:ext>
            </a:extLst>
          </p:cNvPr>
          <p:cNvSpPr>
            <a:spLocks noChangeArrowheads="1"/>
          </p:cNvSpPr>
          <p:nvPr/>
        </p:nvSpPr>
        <p:spPr bwMode="auto">
          <a:xfrm>
            <a:off x="2800350" y="3074988"/>
            <a:ext cx="639763" cy="1422400"/>
          </a:xfrm>
          <a:prstGeom prst="rect">
            <a:avLst/>
          </a:prstGeom>
          <a:gradFill rotWithShape="1">
            <a:gsLst>
              <a:gs pos="0">
                <a:schemeClr val="accent2">
                  <a:gamma/>
                  <a:shade val="46275"/>
                  <a:invGamma/>
                </a:schemeClr>
              </a:gs>
              <a:gs pos="50000">
                <a:schemeClr val="accent2"/>
              </a:gs>
              <a:gs pos="100000">
                <a:schemeClr val="accent2">
                  <a:gamma/>
                  <a:shade val="46275"/>
                  <a:invGamma/>
                </a:schemeClr>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51210" name="Group 10">
            <a:extLst>
              <a:ext uri="{FF2B5EF4-FFF2-40B4-BE49-F238E27FC236}">
                <a16:creationId xmlns:a16="http://schemas.microsoft.com/office/drawing/2014/main" id="{4F7E9795-B467-4F78-B1C3-AD4D352E9F0B}"/>
              </a:ext>
            </a:extLst>
          </p:cNvPr>
          <p:cNvGrpSpPr>
            <a:grpSpLocks/>
          </p:cNvGrpSpPr>
          <p:nvPr/>
        </p:nvGrpSpPr>
        <p:grpSpPr bwMode="auto">
          <a:xfrm>
            <a:off x="392113" y="3525838"/>
            <a:ext cx="1657350" cy="552450"/>
            <a:chOff x="247" y="2221"/>
            <a:chExt cx="1044" cy="348"/>
          </a:xfrm>
        </p:grpSpPr>
        <p:sp>
          <p:nvSpPr>
            <p:cNvPr id="51205" name="AutoShape 5">
              <a:extLst>
                <a:ext uri="{FF2B5EF4-FFF2-40B4-BE49-F238E27FC236}">
                  <a16:creationId xmlns:a16="http://schemas.microsoft.com/office/drawing/2014/main" id="{F51EFDEB-C1EA-44B3-B302-C04D4E6AD716}"/>
                </a:ext>
              </a:extLst>
            </p:cNvPr>
            <p:cNvSpPr>
              <a:spLocks noChangeArrowheads="1"/>
            </p:cNvSpPr>
            <p:nvPr/>
          </p:nvSpPr>
          <p:spPr bwMode="auto">
            <a:xfrm>
              <a:off x="247" y="2221"/>
              <a:ext cx="796" cy="348"/>
            </a:xfrm>
            <a:prstGeom prst="rightArrow">
              <a:avLst>
                <a:gd name="adj1" fmla="val 50000"/>
                <a:gd name="adj2" fmla="val 57184"/>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06" name="Text Box 6">
              <a:extLst>
                <a:ext uri="{FF2B5EF4-FFF2-40B4-BE49-F238E27FC236}">
                  <a16:creationId xmlns:a16="http://schemas.microsoft.com/office/drawing/2014/main" id="{E4B46D44-9CBD-4673-B714-9ED7311DC8F1}"/>
                </a:ext>
              </a:extLst>
            </p:cNvPr>
            <p:cNvSpPr txBox="1">
              <a:spLocks noChangeArrowheads="1"/>
            </p:cNvSpPr>
            <p:nvPr/>
          </p:nvSpPr>
          <p:spPr bwMode="auto">
            <a:xfrm>
              <a:off x="1094" y="2268"/>
              <a:ext cx="19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I</a:t>
              </a:r>
            </a:p>
          </p:txBody>
        </p:sp>
      </p:grpSp>
      <p:grpSp>
        <p:nvGrpSpPr>
          <p:cNvPr id="51209" name="Group 9">
            <a:extLst>
              <a:ext uri="{FF2B5EF4-FFF2-40B4-BE49-F238E27FC236}">
                <a16:creationId xmlns:a16="http://schemas.microsoft.com/office/drawing/2014/main" id="{8A20AB01-C559-4101-8B98-2EF708FB1E36}"/>
              </a:ext>
            </a:extLst>
          </p:cNvPr>
          <p:cNvGrpSpPr>
            <a:grpSpLocks/>
          </p:cNvGrpSpPr>
          <p:nvPr/>
        </p:nvGrpSpPr>
        <p:grpSpPr bwMode="auto">
          <a:xfrm>
            <a:off x="400050" y="5608638"/>
            <a:ext cx="1657350" cy="552450"/>
            <a:chOff x="343" y="2317"/>
            <a:chExt cx="1044" cy="348"/>
          </a:xfrm>
        </p:grpSpPr>
        <p:sp>
          <p:nvSpPr>
            <p:cNvPr id="51207" name="AutoShape 7">
              <a:extLst>
                <a:ext uri="{FF2B5EF4-FFF2-40B4-BE49-F238E27FC236}">
                  <a16:creationId xmlns:a16="http://schemas.microsoft.com/office/drawing/2014/main" id="{4C35E197-1B2E-4C40-B153-A1C038042F72}"/>
                </a:ext>
              </a:extLst>
            </p:cNvPr>
            <p:cNvSpPr>
              <a:spLocks noChangeArrowheads="1"/>
            </p:cNvSpPr>
            <p:nvPr/>
          </p:nvSpPr>
          <p:spPr bwMode="auto">
            <a:xfrm>
              <a:off x="343" y="2317"/>
              <a:ext cx="796" cy="348"/>
            </a:xfrm>
            <a:prstGeom prst="rightArrow">
              <a:avLst>
                <a:gd name="adj1" fmla="val 50000"/>
                <a:gd name="adj2" fmla="val 57184"/>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08" name="Text Box 8">
              <a:extLst>
                <a:ext uri="{FF2B5EF4-FFF2-40B4-BE49-F238E27FC236}">
                  <a16:creationId xmlns:a16="http://schemas.microsoft.com/office/drawing/2014/main" id="{FF31BA21-6CAD-4AC0-8BE8-C35BFF0E4695}"/>
                </a:ext>
              </a:extLst>
            </p:cNvPr>
            <p:cNvSpPr txBox="1">
              <a:spLocks noChangeArrowheads="1"/>
            </p:cNvSpPr>
            <p:nvPr/>
          </p:nvSpPr>
          <p:spPr bwMode="auto">
            <a:xfrm>
              <a:off x="1190" y="2364"/>
              <a:ext cx="19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I</a:t>
              </a:r>
            </a:p>
          </p:txBody>
        </p:sp>
      </p:grpSp>
      <p:sp>
        <p:nvSpPr>
          <p:cNvPr id="51211" name="Text Box 11">
            <a:extLst>
              <a:ext uri="{FF2B5EF4-FFF2-40B4-BE49-F238E27FC236}">
                <a16:creationId xmlns:a16="http://schemas.microsoft.com/office/drawing/2014/main" id="{69735856-6F55-411F-BAE7-E4A43C5F5EB3}"/>
              </a:ext>
            </a:extLst>
          </p:cNvPr>
          <p:cNvSpPr txBox="1">
            <a:spLocks noChangeArrowheads="1"/>
          </p:cNvSpPr>
          <p:nvPr/>
        </p:nvSpPr>
        <p:spPr bwMode="auto">
          <a:xfrm>
            <a:off x="3930650" y="3495675"/>
            <a:ext cx="47482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Short &amp; Fat = Low Resistance</a:t>
            </a:r>
          </a:p>
        </p:txBody>
      </p:sp>
      <p:sp>
        <p:nvSpPr>
          <p:cNvPr id="51212" name="Rectangle 12">
            <a:extLst>
              <a:ext uri="{FF2B5EF4-FFF2-40B4-BE49-F238E27FC236}">
                <a16:creationId xmlns:a16="http://schemas.microsoft.com/office/drawing/2014/main" id="{221E2020-1131-49C3-8998-9B3EF55097AE}"/>
              </a:ext>
            </a:extLst>
          </p:cNvPr>
          <p:cNvSpPr>
            <a:spLocks noChangeArrowheads="1"/>
          </p:cNvSpPr>
          <p:nvPr/>
        </p:nvSpPr>
        <p:spPr bwMode="auto">
          <a:xfrm>
            <a:off x="2138363" y="5741988"/>
            <a:ext cx="5573712" cy="311150"/>
          </a:xfrm>
          <a:prstGeom prst="rect">
            <a:avLst/>
          </a:prstGeom>
          <a:gradFill rotWithShape="1">
            <a:gsLst>
              <a:gs pos="0">
                <a:schemeClr val="accent2">
                  <a:gamma/>
                  <a:shade val="46275"/>
                  <a:invGamma/>
                </a:schemeClr>
              </a:gs>
              <a:gs pos="50000">
                <a:schemeClr val="accent2"/>
              </a:gs>
              <a:gs pos="100000">
                <a:schemeClr val="accent2">
                  <a:gamma/>
                  <a:shade val="46275"/>
                  <a:invGamma/>
                </a:schemeClr>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13" name="Text Box 13">
            <a:extLst>
              <a:ext uri="{FF2B5EF4-FFF2-40B4-BE49-F238E27FC236}">
                <a16:creationId xmlns:a16="http://schemas.microsoft.com/office/drawing/2014/main" id="{84597243-F5C1-4035-BB8E-F8D2B7469DF0}"/>
              </a:ext>
            </a:extLst>
          </p:cNvPr>
          <p:cNvSpPr txBox="1">
            <a:spLocks noChangeArrowheads="1"/>
          </p:cNvSpPr>
          <p:nvPr/>
        </p:nvSpPr>
        <p:spPr bwMode="auto">
          <a:xfrm>
            <a:off x="2386013" y="6157913"/>
            <a:ext cx="53054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Long &amp; Skinny = High Resistance</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 to="" calcmode="lin" valueType="num">
                                      <p:cBhvr>
                                        <p:cTn id="7" dur="1" fill="hold"/>
                                        <p:tgtEl>
                                          <p:spTgt spid="51203">
                                            <p:txEl>
                                              <p:pRg st="0" end="0"/>
                                            </p:txEl>
                                          </p:spTgt>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51203">
                                            <p:txEl>
                                              <p:pRg st="1" end="1"/>
                                            </p:txEl>
                                          </p:spTgt>
                                        </p:tgtEl>
                                        <p:attrNameLst>
                                          <p:attrName>style.visibility</p:attrName>
                                        </p:attrNameLst>
                                      </p:cBhvr>
                                      <p:to>
                                        <p:strVal val="visible"/>
                                      </p:to>
                                    </p:set>
                                    <p:anim to="" calcmode="lin" valueType="num">
                                      <p:cBhvr>
                                        <p:cTn id="12" dur="1" fill="hold"/>
                                        <p:tgtEl>
                                          <p:spTgt spid="51203">
                                            <p:txEl>
                                              <p:pRg st="1" end="1"/>
                                            </p:txEl>
                                          </p:spTgt>
                                        </p:tgtEl>
                                        <p:attrNameLst>
                                          <p:attrName/>
                                        </p:attrNameLst>
                                      </p:cBhvr>
                                    </p:anim>
                                  </p:childTnLst>
                                </p:cTn>
                              </p:par>
                            </p:childTnLst>
                          </p:cTn>
                        </p:par>
                        <p:par>
                          <p:cTn id="13" fill="hold" nodeType="afterGroup">
                            <p:stCondLst>
                              <p:cond delay="0"/>
                            </p:stCondLst>
                            <p:childTnLst>
                              <p:par>
                                <p:cTn id="14" presetID="50" presetClass="entr" presetSubtype="0" decel="100000" fill="hold" nodeType="afterEffect">
                                  <p:stCondLst>
                                    <p:cond delay="0"/>
                                  </p:stCondLst>
                                  <p:childTnLst>
                                    <p:set>
                                      <p:cBhvr>
                                        <p:cTn id="15" dur="1" fill="hold">
                                          <p:stCondLst>
                                            <p:cond delay="0"/>
                                          </p:stCondLst>
                                        </p:cTn>
                                        <p:tgtEl>
                                          <p:spTgt spid="51204"/>
                                        </p:tgtEl>
                                        <p:attrNameLst>
                                          <p:attrName>style.visibility</p:attrName>
                                        </p:attrNameLst>
                                      </p:cBhvr>
                                      <p:to>
                                        <p:strVal val="visible"/>
                                      </p:to>
                                    </p:set>
                                    <p:anim calcmode="lin" valueType="num">
                                      <p:cBhvr>
                                        <p:cTn id="16" dur="1000" fill="hold"/>
                                        <p:tgtEl>
                                          <p:spTgt spid="51204"/>
                                        </p:tgtEl>
                                        <p:attrNameLst>
                                          <p:attrName>ppt_w</p:attrName>
                                        </p:attrNameLst>
                                      </p:cBhvr>
                                      <p:tavLst>
                                        <p:tav tm="0">
                                          <p:val>
                                            <p:strVal val="#ppt_w+.3"/>
                                          </p:val>
                                        </p:tav>
                                        <p:tav tm="100000">
                                          <p:val>
                                            <p:strVal val="#ppt_w"/>
                                          </p:val>
                                        </p:tav>
                                      </p:tavLst>
                                    </p:anim>
                                    <p:anim calcmode="lin" valueType="num">
                                      <p:cBhvr>
                                        <p:cTn id="17" dur="1000" fill="hold"/>
                                        <p:tgtEl>
                                          <p:spTgt spid="51204"/>
                                        </p:tgtEl>
                                        <p:attrNameLst>
                                          <p:attrName>ppt_h</p:attrName>
                                        </p:attrNameLst>
                                      </p:cBhvr>
                                      <p:tavLst>
                                        <p:tav tm="0">
                                          <p:val>
                                            <p:strVal val="#ppt_h"/>
                                          </p:val>
                                        </p:tav>
                                        <p:tav tm="100000">
                                          <p:val>
                                            <p:strVal val="#ppt_h"/>
                                          </p:val>
                                        </p:tav>
                                      </p:tavLst>
                                    </p:anim>
                                    <p:animEffect transition="in" filter="fade">
                                      <p:cBhvr>
                                        <p:cTn id="18" dur="1000"/>
                                        <p:tgtEl>
                                          <p:spTgt spid="51204"/>
                                        </p:tgtEl>
                                      </p:cBhvr>
                                    </p:animEffect>
                                  </p:childTnLst>
                                </p:cTn>
                              </p:par>
                            </p:childTnLst>
                          </p:cTn>
                        </p:par>
                        <p:par>
                          <p:cTn id="19" fill="hold" nodeType="afterGroup">
                            <p:stCondLst>
                              <p:cond delay="1000"/>
                            </p:stCondLst>
                            <p:childTnLst>
                              <p:par>
                                <p:cTn id="20" presetID="53" presetClass="entr" presetSubtype="0" fill="hold" grpId="0" nodeType="afterEffect">
                                  <p:stCondLst>
                                    <p:cond delay="0"/>
                                  </p:stCondLst>
                                  <p:childTnLst>
                                    <p:set>
                                      <p:cBhvr>
                                        <p:cTn id="21" dur="1" fill="hold">
                                          <p:stCondLst>
                                            <p:cond delay="0"/>
                                          </p:stCondLst>
                                        </p:cTn>
                                        <p:tgtEl>
                                          <p:spTgt spid="51211"/>
                                        </p:tgtEl>
                                        <p:attrNameLst>
                                          <p:attrName>style.visibility</p:attrName>
                                        </p:attrNameLst>
                                      </p:cBhvr>
                                      <p:to>
                                        <p:strVal val="visible"/>
                                      </p:to>
                                    </p:set>
                                    <p:anim calcmode="lin" valueType="num">
                                      <p:cBhvr>
                                        <p:cTn id="22" dur="500" fill="hold"/>
                                        <p:tgtEl>
                                          <p:spTgt spid="51211"/>
                                        </p:tgtEl>
                                        <p:attrNameLst>
                                          <p:attrName>ppt_w</p:attrName>
                                        </p:attrNameLst>
                                      </p:cBhvr>
                                      <p:tavLst>
                                        <p:tav tm="0">
                                          <p:val>
                                            <p:fltVal val="0"/>
                                          </p:val>
                                        </p:tav>
                                        <p:tav tm="100000">
                                          <p:val>
                                            <p:strVal val="#ppt_w"/>
                                          </p:val>
                                        </p:tav>
                                      </p:tavLst>
                                    </p:anim>
                                    <p:anim calcmode="lin" valueType="num">
                                      <p:cBhvr>
                                        <p:cTn id="23" dur="500" fill="hold"/>
                                        <p:tgtEl>
                                          <p:spTgt spid="51211"/>
                                        </p:tgtEl>
                                        <p:attrNameLst>
                                          <p:attrName>ppt_h</p:attrName>
                                        </p:attrNameLst>
                                      </p:cBhvr>
                                      <p:tavLst>
                                        <p:tav tm="0">
                                          <p:val>
                                            <p:fltVal val="0"/>
                                          </p:val>
                                        </p:tav>
                                        <p:tav tm="100000">
                                          <p:val>
                                            <p:strVal val="#ppt_h"/>
                                          </p:val>
                                        </p:tav>
                                      </p:tavLst>
                                    </p:anim>
                                    <p:animEffect transition="in" filter="fade">
                                      <p:cBhvr>
                                        <p:cTn id="24" dur="500"/>
                                        <p:tgtEl>
                                          <p:spTgt spid="51211"/>
                                        </p:tgtEl>
                                      </p:cBhvr>
                                    </p:animEffect>
                                  </p:childTnLst>
                                </p:cTn>
                              </p:par>
                            </p:childTnLst>
                          </p:cTn>
                        </p:par>
                        <p:par>
                          <p:cTn id="25" fill="hold" nodeType="afterGroup">
                            <p:stCondLst>
                              <p:cond delay="1500"/>
                            </p:stCondLst>
                            <p:childTnLst>
                              <p:par>
                                <p:cTn id="26" presetID="22" presetClass="entr" presetSubtype="8" fill="hold" nodeType="afterEffect">
                                  <p:stCondLst>
                                    <p:cond delay="0"/>
                                  </p:stCondLst>
                                  <p:childTnLst>
                                    <p:set>
                                      <p:cBhvr>
                                        <p:cTn id="27" dur="1" fill="hold">
                                          <p:stCondLst>
                                            <p:cond delay="0"/>
                                          </p:stCondLst>
                                        </p:cTn>
                                        <p:tgtEl>
                                          <p:spTgt spid="51210"/>
                                        </p:tgtEl>
                                        <p:attrNameLst>
                                          <p:attrName>style.visibility</p:attrName>
                                        </p:attrNameLst>
                                      </p:cBhvr>
                                      <p:to>
                                        <p:strVal val="visible"/>
                                      </p:to>
                                    </p:set>
                                    <p:animEffect transition="in" filter="wipe(left)">
                                      <p:cBhvr>
                                        <p:cTn id="28" dur="1000"/>
                                        <p:tgtEl>
                                          <p:spTgt spid="51210"/>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4" presetClass="entr" presetSubtype="0" fill="hold" grpId="0" nodeType="clickEffect">
                                  <p:stCondLst>
                                    <p:cond delay="0"/>
                                  </p:stCondLst>
                                  <p:childTnLst>
                                    <p:set>
                                      <p:cBhvr>
                                        <p:cTn id="32" dur="1" fill="hold">
                                          <p:stCondLst>
                                            <p:cond delay="0"/>
                                          </p:stCondLst>
                                        </p:cTn>
                                        <p:tgtEl>
                                          <p:spTgt spid="51203">
                                            <p:txEl>
                                              <p:pRg st="5" end="5"/>
                                            </p:txEl>
                                          </p:spTgt>
                                        </p:tgtEl>
                                        <p:attrNameLst>
                                          <p:attrName>style.visibility</p:attrName>
                                        </p:attrNameLst>
                                      </p:cBhvr>
                                      <p:to>
                                        <p:strVal val="visible"/>
                                      </p:to>
                                    </p:set>
                                    <p:anim to="" calcmode="lin" valueType="num">
                                      <p:cBhvr>
                                        <p:cTn id="33" dur="1" fill="hold"/>
                                        <p:tgtEl>
                                          <p:spTgt spid="51203">
                                            <p:txEl>
                                              <p:pRg st="5" end="5"/>
                                            </p:txEl>
                                          </p:spTgt>
                                        </p:tgtEl>
                                        <p:attrNameLst>
                                          <p:attrName/>
                                        </p:attrNameLst>
                                      </p:cBhvr>
                                    </p:anim>
                                  </p:childTnLst>
                                </p:cTn>
                              </p:par>
                            </p:childTnLst>
                          </p:cTn>
                        </p:par>
                        <p:par>
                          <p:cTn id="34" fill="hold" nodeType="afterGroup">
                            <p:stCondLst>
                              <p:cond delay="0"/>
                            </p:stCondLst>
                            <p:childTnLst>
                              <p:par>
                                <p:cTn id="35" presetID="23" presetClass="entr" presetSubtype="16" fill="hold" nodeType="afterEffect">
                                  <p:stCondLst>
                                    <p:cond delay="0"/>
                                  </p:stCondLst>
                                  <p:childTnLst>
                                    <p:set>
                                      <p:cBhvr>
                                        <p:cTn id="36" dur="1" fill="hold">
                                          <p:stCondLst>
                                            <p:cond delay="0"/>
                                          </p:stCondLst>
                                        </p:cTn>
                                        <p:tgtEl>
                                          <p:spTgt spid="51212"/>
                                        </p:tgtEl>
                                        <p:attrNameLst>
                                          <p:attrName>style.visibility</p:attrName>
                                        </p:attrNameLst>
                                      </p:cBhvr>
                                      <p:to>
                                        <p:strVal val="visible"/>
                                      </p:to>
                                    </p:set>
                                    <p:anim calcmode="lin" valueType="num">
                                      <p:cBhvr>
                                        <p:cTn id="37" dur="500" fill="hold"/>
                                        <p:tgtEl>
                                          <p:spTgt spid="51212"/>
                                        </p:tgtEl>
                                        <p:attrNameLst>
                                          <p:attrName>ppt_w</p:attrName>
                                        </p:attrNameLst>
                                      </p:cBhvr>
                                      <p:tavLst>
                                        <p:tav tm="0">
                                          <p:val>
                                            <p:fltVal val="0"/>
                                          </p:val>
                                        </p:tav>
                                        <p:tav tm="100000">
                                          <p:val>
                                            <p:strVal val="#ppt_w"/>
                                          </p:val>
                                        </p:tav>
                                      </p:tavLst>
                                    </p:anim>
                                    <p:anim calcmode="lin" valueType="num">
                                      <p:cBhvr>
                                        <p:cTn id="38" dur="500" fill="hold"/>
                                        <p:tgtEl>
                                          <p:spTgt spid="51212"/>
                                        </p:tgtEl>
                                        <p:attrNameLst>
                                          <p:attrName>ppt_h</p:attrName>
                                        </p:attrNameLst>
                                      </p:cBhvr>
                                      <p:tavLst>
                                        <p:tav tm="0">
                                          <p:val>
                                            <p:fltVal val="0"/>
                                          </p:val>
                                        </p:tav>
                                        <p:tav tm="100000">
                                          <p:val>
                                            <p:strVal val="#ppt_h"/>
                                          </p:val>
                                        </p:tav>
                                      </p:tavLst>
                                    </p:anim>
                                  </p:childTnLst>
                                </p:cTn>
                              </p:par>
                            </p:childTnLst>
                          </p:cTn>
                        </p:par>
                        <p:par>
                          <p:cTn id="39" fill="hold" nodeType="afterGroup">
                            <p:stCondLst>
                              <p:cond delay="500"/>
                            </p:stCondLst>
                            <p:childTnLst>
                              <p:par>
                                <p:cTn id="40" presetID="53" presetClass="entr" presetSubtype="0" fill="hold" grpId="0" nodeType="afterEffect">
                                  <p:stCondLst>
                                    <p:cond delay="0"/>
                                  </p:stCondLst>
                                  <p:childTnLst>
                                    <p:set>
                                      <p:cBhvr>
                                        <p:cTn id="41" dur="1" fill="hold">
                                          <p:stCondLst>
                                            <p:cond delay="0"/>
                                          </p:stCondLst>
                                        </p:cTn>
                                        <p:tgtEl>
                                          <p:spTgt spid="51213"/>
                                        </p:tgtEl>
                                        <p:attrNameLst>
                                          <p:attrName>style.visibility</p:attrName>
                                        </p:attrNameLst>
                                      </p:cBhvr>
                                      <p:to>
                                        <p:strVal val="visible"/>
                                      </p:to>
                                    </p:set>
                                    <p:anim calcmode="lin" valueType="num">
                                      <p:cBhvr>
                                        <p:cTn id="42" dur="500" fill="hold"/>
                                        <p:tgtEl>
                                          <p:spTgt spid="51213"/>
                                        </p:tgtEl>
                                        <p:attrNameLst>
                                          <p:attrName>ppt_w</p:attrName>
                                        </p:attrNameLst>
                                      </p:cBhvr>
                                      <p:tavLst>
                                        <p:tav tm="0">
                                          <p:val>
                                            <p:fltVal val="0"/>
                                          </p:val>
                                        </p:tav>
                                        <p:tav tm="100000">
                                          <p:val>
                                            <p:strVal val="#ppt_w"/>
                                          </p:val>
                                        </p:tav>
                                      </p:tavLst>
                                    </p:anim>
                                    <p:anim calcmode="lin" valueType="num">
                                      <p:cBhvr>
                                        <p:cTn id="43" dur="500" fill="hold"/>
                                        <p:tgtEl>
                                          <p:spTgt spid="51213"/>
                                        </p:tgtEl>
                                        <p:attrNameLst>
                                          <p:attrName>ppt_h</p:attrName>
                                        </p:attrNameLst>
                                      </p:cBhvr>
                                      <p:tavLst>
                                        <p:tav tm="0">
                                          <p:val>
                                            <p:fltVal val="0"/>
                                          </p:val>
                                        </p:tav>
                                        <p:tav tm="100000">
                                          <p:val>
                                            <p:strVal val="#ppt_h"/>
                                          </p:val>
                                        </p:tav>
                                      </p:tavLst>
                                    </p:anim>
                                    <p:animEffect transition="in" filter="fade">
                                      <p:cBhvr>
                                        <p:cTn id="44" dur="500"/>
                                        <p:tgtEl>
                                          <p:spTgt spid="51213"/>
                                        </p:tgtEl>
                                      </p:cBhvr>
                                    </p:animEffect>
                                  </p:childTnLst>
                                </p:cTn>
                              </p:par>
                            </p:childTnLst>
                          </p:cTn>
                        </p:par>
                        <p:par>
                          <p:cTn id="45" fill="hold" nodeType="afterGroup">
                            <p:stCondLst>
                              <p:cond delay="1000"/>
                            </p:stCondLst>
                            <p:childTnLst>
                              <p:par>
                                <p:cTn id="46" presetID="22" presetClass="entr" presetSubtype="8" fill="hold" nodeType="afterEffect">
                                  <p:stCondLst>
                                    <p:cond delay="0"/>
                                  </p:stCondLst>
                                  <p:childTnLst>
                                    <p:set>
                                      <p:cBhvr>
                                        <p:cTn id="47" dur="1" fill="hold">
                                          <p:stCondLst>
                                            <p:cond delay="0"/>
                                          </p:stCondLst>
                                        </p:cTn>
                                        <p:tgtEl>
                                          <p:spTgt spid="51209"/>
                                        </p:tgtEl>
                                        <p:attrNameLst>
                                          <p:attrName>style.visibility</p:attrName>
                                        </p:attrNameLst>
                                      </p:cBhvr>
                                      <p:to>
                                        <p:strVal val="visible"/>
                                      </p:to>
                                    </p:set>
                                    <p:animEffect transition="in" filter="wipe(left)">
                                      <p:cBhvr>
                                        <p:cTn id="48" dur="1000"/>
                                        <p:tgtEl>
                                          <p:spTgt spid="512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uiExpand="1" build="p"/>
      <p:bldP spid="51211" grpId="0"/>
      <p:bldP spid="512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38A8A0AA-64F7-48EF-807E-AE742E6B1377}"/>
              </a:ext>
            </a:extLst>
          </p:cNvPr>
          <p:cNvSpPr>
            <a:spLocks noGrp="1" noChangeArrowheads="1"/>
          </p:cNvSpPr>
          <p:nvPr>
            <p:ph type="title"/>
          </p:nvPr>
        </p:nvSpPr>
        <p:spPr>
          <a:xfrm>
            <a:off x="871538" y="557213"/>
            <a:ext cx="8162925" cy="1066800"/>
          </a:xfrm>
        </p:spPr>
        <p:txBody>
          <a:bodyPr/>
          <a:lstStyle/>
          <a:p>
            <a:r>
              <a:rPr lang="en-US" altLang="en-US" sz="3200"/>
              <a:t>Resistance vs. Length and </a:t>
            </a:r>
            <a:br>
              <a:rPr lang="en-US" altLang="en-US" sz="3200"/>
            </a:br>
            <a:r>
              <a:rPr lang="en-US" altLang="en-US" sz="3200"/>
              <a:t>Resistance vs. X-Sectional Area</a:t>
            </a:r>
          </a:p>
        </p:txBody>
      </p:sp>
      <p:sp>
        <p:nvSpPr>
          <p:cNvPr id="70659" name="Rectangle 3">
            <a:extLst>
              <a:ext uri="{FF2B5EF4-FFF2-40B4-BE49-F238E27FC236}">
                <a16:creationId xmlns:a16="http://schemas.microsoft.com/office/drawing/2014/main" id="{F1868645-B8E7-478F-B73C-A4566D185570}"/>
              </a:ext>
            </a:extLst>
          </p:cNvPr>
          <p:cNvSpPr>
            <a:spLocks noGrp="1" noChangeArrowheads="1"/>
          </p:cNvSpPr>
          <p:nvPr>
            <p:ph type="body" sz="half" idx="1"/>
          </p:nvPr>
        </p:nvSpPr>
        <p:spPr>
          <a:xfrm>
            <a:off x="912813" y="1905000"/>
            <a:ext cx="7926387" cy="4191000"/>
          </a:xfrm>
        </p:spPr>
        <p:txBody>
          <a:bodyPr/>
          <a:lstStyle/>
          <a:p>
            <a:r>
              <a:rPr lang="en-US" altLang="en-US" sz="2800"/>
              <a:t>What is the relationship between: </a:t>
            </a:r>
          </a:p>
        </p:txBody>
      </p:sp>
      <p:graphicFrame>
        <p:nvGraphicFramePr>
          <p:cNvPr id="70660" name="Group 4">
            <a:extLst>
              <a:ext uri="{FF2B5EF4-FFF2-40B4-BE49-F238E27FC236}">
                <a16:creationId xmlns:a16="http://schemas.microsoft.com/office/drawing/2014/main" id="{BD7BBCF5-3ADD-4761-81A2-59ACC8798A47}"/>
              </a:ext>
            </a:extLst>
          </p:cNvPr>
          <p:cNvGraphicFramePr>
            <a:graphicFrameLocks noGrp="1"/>
          </p:cNvGraphicFramePr>
          <p:nvPr>
            <p:ph sz="quarter" idx="2"/>
          </p:nvPr>
        </p:nvGraphicFramePr>
        <p:xfrm>
          <a:off x="1428750" y="2514600"/>
          <a:ext cx="7072313" cy="946150"/>
        </p:xfrm>
        <a:graphic>
          <a:graphicData uri="http://schemas.openxmlformats.org/drawingml/2006/table">
            <a:tbl>
              <a:tblPr/>
              <a:tblGrid>
                <a:gridCol w="3536950">
                  <a:extLst>
                    <a:ext uri="{9D8B030D-6E8A-4147-A177-3AD203B41FA5}">
                      <a16:colId xmlns:a16="http://schemas.microsoft.com/office/drawing/2014/main" val="1302590995"/>
                    </a:ext>
                  </a:extLst>
                </a:gridCol>
                <a:gridCol w="3535363">
                  <a:extLst>
                    <a:ext uri="{9D8B030D-6E8A-4147-A177-3AD203B41FA5}">
                      <a16:colId xmlns:a16="http://schemas.microsoft.com/office/drawing/2014/main" val="3911695236"/>
                    </a:ext>
                  </a:extLst>
                </a:gridCol>
              </a:tblGrid>
              <a:tr h="946150">
                <a:tc>
                  <a:txBody>
                    <a:bodyPr/>
                    <a:lstStyle>
                      <a:lvl1pPr>
                        <a:spcBef>
                          <a:spcPct val="20000"/>
                        </a:spcBef>
                        <a:buClr>
                          <a:schemeClr val="folHlink"/>
                        </a:buClr>
                        <a:buSzPct val="75000"/>
                        <a:buFont typeface="Wingdings" panose="05000000000000000000" pitchFamily="2" charset="2"/>
                        <a:defRPr sz="2800">
                          <a:solidFill>
                            <a:schemeClr val="tx1"/>
                          </a:solidFill>
                          <a:latin typeface="Verdana" panose="020B0604030504040204" pitchFamily="34" charset="0"/>
                        </a:defRPr>
                      </a:lvl1pPr>
                      <a:lvl2pPr>
                        <a:spcBef>
                          <a:spcPct val="20000"/>
                        </a:spcBef>
                        <a:buClr>
                          <a:schemeClr val="folHlink"/>
                        </a:buClr>
                        <a:buSzPct val="70000"/>
                        <a:buFont typeface="Wingdings" panose="05000000000000000000" pitchFamily="2" charset="2"/>
                        <a:defRPr sz="2400">
                          <a:solidFill>
                            <a:schemeClr val="tx1"/>
                          </a:solidFill>
                          <a:latin typeface="Verdana" panose="020B0604030504040204" pitchFamily="34" charset="0"/>
                        </a:defRPr>
                      </a:lvl2pPr>
                      <a:lvl3pPr>
                        <a:spcBef>
                          <a:spcPct val="20000"/>
                        </a:spcBef>
                        <a:buClr>
                          <a:schemeClr val="tx2"/>
                        </a:buClr>
                        <a:defRPr sz="2000">
                          <a:solidFill>
                            <a:schemeClr val="tx1"/>
                          </a:solidFill>
                          <a:latin typeface="Verdana" panose="020B0604030504040204" pitchFamily="34" charset="0"/>
                        </a:defRPr>
                      </a:lvl3pPr>
                      <a:lvl4pPr>
                        <a:spcBef>
                          <a:spcPct val="20000"/>
                        </a:spcBef>
                        <a:buClr>
                          <a:schemeClr val="hlink"/>
                        </a:buClr>
                        <a:defRPr>
                          <a:solidFill>
                            <a:schemeClr val="tx1"/>
                          </a:solidFill>
                          <a:latin typeface="Verdana" panose="020B0604030504040204" pitchFamily="34" charset="0"/>
                        </a:defRPr>
                      </a:lvl4pPr>
                      <a:lvl5pPr>
                        <a:spcBef>
                          <a:spcPct val="20000"/>
                        </a:spcBef>
                        <a:buClr>
                          <a:schemeClr val="tx1"/>
                        </a:buClr>
                        <a:buSzPct val="85000"/>
                        <a:defRPr>
                          <a:solidFill>
                            <a:schemeClr val="tx1"/>
                          </a:solidFill>
                          <a:latin typeface="Verdana" panose="020B0604030504040204" pitchFamily="34" charset="0"/>
                        </a:defRPr>
                      </a:lvl5pPr>
                      <a:lvl6pPr fontAlgn="base">
                        <a:spcBef>
                          <a:spcPct val="20000"/>
                        </a:spcBef>
                        <a:spcAft>
                          <a:spcPct val="0"/>
                        </a:spcAft>
                        <a:buClr>
                          <a:schemeClr val="tx1"/>
                        </a:buClr>
                        <a:buSzPct val="85000"/>
                        <a:defRPr>
                          <a:solidFill>
                            <a:schemeClr val="tx1"/>
                          </a:solidFill>
                          <a:latin typeface="Verdana" panose="020B0604030504040204" pitchFamily="34" charset="0"/>
                        </a:defRPr>
                      </a:lvl6pPr>
                      <a:lvl7pPr fontAlgn="base">
                        <a:spcBef>
                          <a:spcPct val="20000"/>
                        </a:spcBef>
                        <a:spcAft>
                          <a:spcPct val="0"/>
                        </a:spcAft>
                        <a:buClr>
                          <a:schemeClr val="tx1"/>
                        </a:buClr>
                        <a:buSzPct val="85000"/>
                        <a:defRPr>
                          <a:solidFill>
                            <a:schemeClr val="tx1"/>
                          </a:solidFill>
                          <a:latin typeface="Verdana" panose="020B0604030504040204" pitchFamily="34" charset="0"/>
                        </a:defRPr>
                      </a:lvl7pPr>
                      <a:lvl8pPr fontAlgn="base">
                        <a:spcBef>
                          <a:spcPct val="20000"/>
                        </a:spcBef>
                        <a:spcAft>
                          <a:spcPct val="0"/>
                        </a:spcAft>
                        <a:buClr>
                          <a:schemeClr val="tx1"/>
                        </a:buClr>
                        <a:buSzPct val="85000"/>
                        <a:defRPr>
                          <a:solidFill>
                            <a:schemeClr val="tx1"/>
                          </a:solidFill>
                          <a:latin typeface="Verdana" panose="020B0604030504040204" pitchFamily="34" charset="0"/>
                        </a:defRPr>
                      </a:lvl8pPr>
                      <a:lvl9pPr fontAlgn="base">
                        <a:spcBef>
                          <a:spcPct val="20000"/>
                        </a:spcBef>
                        <a:spcAft>
                          <a:spcPct val="0"/>
                        </a:spcAft>
                        <a:buClr>
                          <a:schemeClr val="tx1"/>
                        </a:buClr>
                        <a:buSzPct val="85000"/>
                        <a:defRPr>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anose="05000000000000000000" pitchFamily="2" charset="2"/>
                        <a:buNone/>
                        <a:tabLst/>
                      </a:pPr>
                      <a:r>
                        <a:rPr kumimoji="0" lang="en-US" altLang="en-US" sz="2400" b="0" i="0" u="sng" strike="noStrike" cap="none" normalizeH="0" baseline="0">
                          <a:ln>
                            <a:noFill/>
                          </a:ln>
                          <a:solidFill>
                            <a:schemeClr val="tx1"/>
                          </a:solidFill>
                          <a:effectLst/>
                          <a:latin typeface="Verdana" panose="020B0604030504040204" pitchFamily="34" charset="0"/>
                        </a:rPr>
                        <a:t>Resistance and Length?</a:t>
                      </a:r>
                    </a:p>
                  </a:txBody>
                  <a:tcPr horzOverflow="overflow">
                    <a:lnL cap="flat">
                      <a:noFill/>
                    </a:lnL>
                    <a:lnR>
                      <a:noFill/>
                    </a:lnR>
                    <a:lnT cap="flat">
                      <a:noFill/>
                    </a:lnT>
                    <a:lnB cap="flat">
                      <a:noFill/>
                    </a:lnB>
                    <a:lnTlToBr>
                      <a:noFill/>
                    </a:lnTlToBr>
                    <a:lnBlToTr>
                      <a:noFill/>
                    </a:lnBlToTr>
                    <a:noFill/>
                  </a:tcPr>
                </a:tc>
                <a:tc>
                  <a:txBody>
                    <a:bodyPr/>
                    <a:lstStyle>
                      <a:lvl1pPr>
                        <a:spcBef>
                          <a:spcPct val="20000"/>
                        </a:spcBef>
                        <a:buClr>
                          <a:schemeClr val="folHlink"/>
                        </a:buClr>
                        <a:buSzPct val="75000"/>
                        <a:buFont typeface="Wingdings" panose="05000000000000000000" pitchFamily="2" charset="2"/>
                        <a:defRPr sz="2800">
                          <a:solidFill>
                            <a:schemeClr val="tx1"/>
                          </a:solidFill>
                          <a:latin typeface="Verdana" panose="020B0604030504040204" pitchFamily="34" charset="0"/>
                        </a:defRPr>
                      </a:lvl1pPr>
                      <a:lvl2pPr>
                        <a:spcBef>
                          <a:spcPct val="20000"/>
                        </a:spcBef>
                        <a:buClr>
                          <a:schemeClr val="folHlink"/>
                        </a:buClr>
                        <a:buSzPct val="70000"/>
                        <a:buFont typeface="Wingdings" panose="05000000000000000000" pitchFamily="2" charset="2"/>
                        <a:defRPr sz="2400">
                          <a:solidFill>
                            <a:schemeClr val="tx1"/>
                          </a:solidFill>
                          <a:latin typeface="Verdana" panose="020B0604030504040204" pitchFamily="34" charset="0"/>
                        </a:defRPr>
                      </a:lvl2pPr>
                      <a:lvl3pPr>
                        <a:spcBef>
                          <a:spcPct val="20000"/>
                        </a:spcBef>
                        <a:buClr>
                          <a:schemeClr val="tx2"/>
                        </a:buClr>
                        <a:defRPr sz="2000">
                          <a:solidFill>
                            <a:schemeClr val="tx1"/>
                          </a:solidFill>
                          <a:latin typeface="Verdana" panose="020B0604030504040204" pitchFamily="34" charset="0"/>
                        </a:defRPr>
                      </a:lvl3pPr>
                      <a:lvl4pPr>
                        <a:spcBef>
                          <a:spcPct val="20000"/>
                        </a:spcBef>
                        <a:buClr>
                          <a:schemeClr val="hlink"/>
                        </a:buClr>
                        <a:defRPr>
                          <a:solidFill>
                            <a:schemeClr val="tx1"/>
                          </a:solidFill>
                          <a:latin typeface="Verdana" panose="020B0604030504040204" pitchFamily="34" charset="0"/>
                        </a:defRPr>
                      </a:lvl4pPr>
                      <a:lvl5pPr>
                        <a:spcBef>
                          <a:spcPct val="20000"/>
                        </a:spcBef>
                        <a:buClr>
                          <a:schemeClr val="tx1"/>
                        </a:buClr>
                        <a:buSzPct val="85000"/>
                        <a:defRPr>
                          <a:solidFill>
                            <a:schemeClr val="tx1"/>
                          </a:solidFill>
                          <a:latin typeface="Verdana" panose="020B0604030504040204" pitchFamily="34" charset="0"/>
                        </a:defRPr>
                      </a:lvl5pPr>
                      <a:lvl6pPr fontAlgn="base">
                        <a:spcBef>
                          <a:spcPct val="20000"/>
                        </a:spcBef>
                        <a:spcAft>
                          <a:spcPct val="0"/>
                        </a:spcAft>
                        <a:buClr>
                          <a:schemeClr val="tx1"/>
                        </a:buClr>
                        <a:buSzPct val="85000"/>
                        <a:defRPr>
                          <a:solidFill>
                            <a:schemeClr val="tx1"/>
                          </a:solidFill>
                          <a:latin typeface="Verdana" panose="020B0604030504040204" pitchFamily="34" charset="0"/>
                        </a:defRPr>
                      </a:lvl6pPr>
                      <a:lvl7pPr fontAlgn="base">
                        <a:spcBef>
                          <a:spcPct val="20000"/>
                        </a:spcBef>
                        <a:spcAft>
                          <a:spcPct val="0"/>
                        </a:spcAft>
                        <a:buClr>
                          <a:schemeClr val="tx1"/>
                        </a:buClr>
                        <a:buSzPct val="85000"/>
                        <a:defRPr>
                          <a:solidFill>
                            <a:schemeClr val="tx1"/>
                          </a:solidFill>
                          <a:latin typeface="Verdana" panose="020B0604030504040204" pitchFamily="34" charset="0"/>
                        </a:defRPr>
                      </a:lvl7pPr>
                      <a:lvl8pPr fontAlgn="base">
                        <a:spcBef>
                          <a:spcPct val="20000"/>
                        </a:spcBef>
                        <a:spcAft>
                          <a:spcPct val="0"/>
                        </a:spcAft>
                        <a:buClr>
                          <a:schemeClr val="tx1"/>
                        </a:buClr>
                        <a:buSzPct val="85000"/>
                        <a:defRPr>
                          <a:solidFill>
                            <a:schemeClr val="tx1"/>
                          </a:solidFill>
                          <a:latin typeface="Verdana" panose="020B0604030504040204" pitchFamily="34" charset="0"/>
                        </a:defRPr>
                      </a:lvl8pPr>
                      <a:lvl9pPr fontAlgn="base">
                        <a:spcBef>
                          <a:spcPct val="20000"/>
                        </a:spcBef>
                        <a:spcAft>
                          <a:spcPct val="0"/>
                        </a:spcAft>
                        <a:buClr>
                          <a:schemeClr val="tx1"/>
                        </a:buClr>
                        <a:buSzPct val="85000"/>
                        <a:defRPr>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anose="05000000000000000000" pitchFamily="2" charset="2"/>
                        <a:buNone/>
                        <a:tabLst/>
                      </a:pPr>
                      <a:r>
                        <a:rPr kumimoji="0" lang="en-US" altLang="en-US" sz="2400" b="0" i="0" u="sng" strike="noStrike" cap="none" normalizeH="0" baseline="0">
                          <a:ln>
                            <a:noFill/>
                          </a:ln>
                          <a:solidFill>
                            <a:schemeClr val="tx1"/>
                          </a:solidFill>
                          <a:effectLst/>
                          <a:latin typeface="Verdana" panose="020B0604030504040204" pitchFamily="34" charset="0"/>
                        </a:rPr>
                        <a:t>Resistance and X-Sectional Area?</a:t>
                      </a:r>
                    </a:p>
                  </a:txBody>
                  <a:tcPr horzOverflow="overflow">
                    <a:lnL>
                      <a:noFill/>
                    </a:lnL>
                    <a:lnR cap="flat">
                      <a:noFill/>
                    </a:lnR>
                    <a:lnT cap="flat">
                      <a:noFill/>
                    </a:lnT>
                    <a:lnB cap="flat">
                      <a:noFill/>
                    </a:lnB>
                    <a:lnTlToBr>
                      <a:noFill/>
                    </a:lnTlToBr>
                    <a:lnBlToTr>
                      <a:noFill/>
                    </a:lnBlToTr>
                    <a:noFill/>
                  </a:tcPr>
                </a:tc>
                <a:extLst>
                  <a:ext uri="{0D108BD9-81ED-4DB2-BD59-A6C34878D82A}">
                    <a16:rowId xmlns:a16="http://schemas.microsoft.com/office/drawing/2014/main" val="1797874183"/>
                  </a:ext>
                </a:extLst>
              </a:tr>
            </a:tbl>
          </a:graphicData>
        </a:graphic>
      </p:graphicFrame>
      <p:grpSp>
        <p:nvGrpSpPr>
          <p:cNvPr id="70669" name="Group 13">
            <a:extLst>
              <a:ext uri="{FF2B5EF4-FFF2-40B4-BE49-F238E27FC236}">
                <a16:creationId xmlns:a16="http://schemas.microsoft.com/office/drawing/2014/main" id="{2994BAB6-6726-41C7-98DE-1C230984D93A}"/>
              </a:ext>
            </a:extLst>
          </p:cNvPr>
          <p:cNvGrpSpPr>
            <a:grpSpLocks/>
          </p:cNvGrpSpPr>
          <p:nvPr/>
        </p:nvGrpSpPr>
        <p:grpSpPr bwMode="auto">
          <a:xfrm>
            <a:off x="1835150" y="3427413"/>
            <a:ext cx="1755775" cy="1808162"/>
            <a:chOff x="1248" y="2315"/>
            <a:chExt cx="1106" cy="1139"/>
          </a:xfrm>
        </p:grpSpPr>
        <p:sp>
          <p:nvSpPr>
            <p:cNvPr id="70670" name="Text Box 14">
              <a:extLst>
                <a:ext uri="{FF2B5EF4-FFF2-40B4-BE49-F238E27FC236}">
                  <a16:creationId xmlns:a16="http://schemas.microsoft.com/office/drawing/2014/main" id="{C05FB5DF-2739-4B47-ADD0-095A1A1FF93E}"/>
                </a:ext>
              </a:extLst>
            </p:cNvPr>
            <p:cNvSpPr txBox="1">
              <a:spLocks noChangeArrowheads="1"/>
            </p:cNvSpPr>
            <p:nvPr/>
          </p:nvSpPr>
          <p:spPr bwMode="auto">
            <a:xfrm>
              <a:off x="1587" y="3213"/>
              <a:ext cx="523" cy="241"/>
            </a:xfrm>
            <a:prstGeom prst="rect">
              <a:avLst/>
            </a:prstGeom>
            <a:noFill/>
            <a:ln>
              <a:noFill/>
            </a:ln>
            <a:extLst>
              <a:ext uri="{909E8E84-426E-40DD-AFC4-6F175D3DCCD1}">
                <a14:hiddenFill xmlns:a14="http://schemas.microsoft.com/office/drawing/2010/main">
                  <a:solidFill>
                    <a:srgbClr val="CCEC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lstStyle/>
            <a:p>
              <a:pPr eaLnBrk="0" hangingPunct="0"/>
              <a:r>
                <a:rPr lang="en-US" altLang="en-US" sz="1600" b="1">
                  <a:solidFill>
                    <a:schemeClr val="tx2"/>
                  </a:solidFill>
                  <a:latin typeface="Arial" panose="020B0604020202020204" pitchFamily="34" charset="0"/>
                </a:rPr>
                <a:t>Length</a:t>
              </a:r>
              <a:endParaRPr lang="en-US" altLang="en-US" sz="1600" b="1">
                <a:solidFill>
                  <a:schemeClr val="tx2"/>
                </a:solidFill>
                <a:effectLst>
                  <a:outerShdw blurRad="38100" dist="38100" dir="2700000" algn="tl">
                    <a:srgbClr val="000000"/>
                  </a:outerShdw>
                </a:effectLst>
                <a:latin typeface="Times New Roman" panose="02020603050405020304" pitchFamily="18" charset="0"/>
              </a:endParaRPr>
            </a:p>
          </p:txBody>
        </p:sp>
        <p:sp>
          <p:nvSpPr>
            <p:cNvPr id="70671" name="Line 15">
              <a:extLst>
                <a:ext uri="{FF2B5EF4-FFF2-40B4-BE49-F238E27FC236}">
                  <a16:creationId xmlns:a16="http://schemas.microsoft.com/office/drawing/2014/main" id="{D1857B73-188D-475F-8262-51B470BC25FF}"/>
                </a:ext>
              </a:extLst>
            </p:cNvPr>
            <p:cNvSpPr>
              <a:spLocks noChangeShapeType="1"/>
            </p:cNvSpPr>
            <p:nvPr/>
          </p:nvSpPr>
          <p:spPr bwMode="auto">
            <a:xfrm flipH="1">
              <a:off x="1410" y="2315"/>
              <a:ext cx="0" cy="887"/>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672" name="Line 16">
              <a:extLst>
                <a:ext uri="{FF2B5EF4-FFF2-40B4-BE49-F238E27FC236}">
                  <a16:creationId xmlns:a16="http://schemas.microsoft.com/office/drawing/2014/main" id="{3A85DE98-FBBD-4296-B8CD-2BEE2DD2E34C}"/>
                </a:ext>
              </a:extLst>
            </p:cNvPr>
            <p:cNvSpPr>
              <a:spLocks noChangeShapeType="1"/>
            </p:cNvSpPr>
            <p:nvPr/>
          </p:nvSpPr>
          <p:spPr bwMode="auto">
            <a:xfrm>
              <a:off x="1410" y="3202"/>
              <a:ext cx="944"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673" name="WordArt 17">
              <a:extLst>
                <a:ext uri="{FF2B5EF4-FFF2-40B4-BE49-F238E27FC236}">
                  <a16:creationId xmlns:a16="http://schemas.microsoft.com/office/drawing/2014/main" id="{29F61FBE-F82C-4281-A412-3FECCB038687}"/>
                </a:ext>
              </a:extLst>
            </p:cNvPr>
            <p:cNvSpPr>
              <a:spLocks noChangeAspect="1" noChangeArrowheads="1" noChangeShapeType="1" noTextEdit="1"/>
            </p:cNvSpPr>
            <p:nvPr/>
          </p:nvSpPr>
          <p:spPr bwMode="auto">
            <a:xfrm rot="-5400000">
              <a:off x="995" y="2662"/>
              <a:ext cx="614" cy="108"/>
            </a:xfrm>
            <a:prstGeom prst="rect">
              <a:avLst/>
            </a:prstGeom>
            <a:extLst>
              <a:ext uri="{91240B29-F687-4F45-9708-019B960494DF}">
                <a14:hiddenLine xmlns:a14="http://schemas.microsoft.com/office/drawing/2010/main" w="0">
                  <a:solidFill>
                    <a:srgbClr val="000000"/>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en-US" sz="1200" kern="10">
                  <a:solidFill>
                    <a:schemeClr val="tx2"/>
                  </a:solidFill>
                  <a:latin typeface="Arial" panose="020B0604020202020204" pitchFamily="34" charset="0"/>
                  <a:cs typeface="Arial" panose="020B0604020202020204" pitchFamily="34" charset="0"/>
                </a:rPr>
                <a:t>Resistance</a:t>
              </a:r>
            </a:p>
          </p:txBody>
        </p:sp>
      </p:grpSp>
      <p:grpSp>
        <p:nvGrpSpPr>
          <p:cNvPr id="70674" name="Group 18">
            <a:extLst>
              <a:ext uri="{FF2B5EF4-FFF2-40B4-BE49-F238E27FC236}">
                <a16:creationId xmlns:a16="http://schemas.microsoft.com/office/drawing/2014/main" id="{0E9EC94D-0927-4CF8-BB9C-CDC9044A0530}"/>
              </a:ext>
            </a:extLst>
          </p:cNvPr>
          <p:cNvGrpSpPr>
            <a:grpSpLocks/>
          </p:cNvGrpSpPr>
          <p:nvPr/>
        </p:nvGrpSpPr>
        <p:grpSpPr bwMode="auto">
          <a:xfrm>
            <a:off x="5370513" y="3449638"/>
            <a:ext cx="1787525" cy="1684337"/>
            <a:chOff x="3383" y="2320"/>
            <a:chExt cx="1126" cy="1061"/>
          </a:xfrm>
        </p:grpSpPr>
        <p:sp>
          <p:nvSpPr>
            <p:cNvPr id="70675" name="Text Box 19">
              <a:extLst>
                <a:ext uri="{FF2B5EF4-FFF2-40B4-BE49-F238E27FC236}">
                  <a16:creationId xmlns:a16="http://schemas.microsoft.com/office/drawing/2014/main" id="{064889EC-825C-4869-8233-123BD308D026}"/>
                </a:ext>
              </a:extLst>
            </p:cNvPr>
            <p:cNvSpPr txBox="1">
              <a:spLocks noChangeArrowheads="1"/>
            </p:cNvSpPr>
            <p:nvPr/>
          </p:nvSpPr>
          <p:spPr bwMode="auto">
            <a:xfrm>
              <a:off x="3557" y="3218"/>
              <a:ext cx="952" cy="163"/>
            </a:xfrm>
            <a:prstGeom prst="rect">
              <a:avLst/>
            </a:prstGeom>
            <a:noFill/>
            <a:ln>
              <a:noFill/>
            </a:ln>
            <a:extLst>
              <a:ext uri="{909E8E84-426E-40DD-AFC4-6F175D3DCCD1}">
                <a14:hiddenFill xmlns:a14="http://schemas.microsoft.com/office/drawing/2010/main">
                  <a:solidFill>
                    <a:srgbClr val="CCEC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lstStyle/>
            <a:p>
              <a:pPr eaLnBrk="0" hangingPunct="0"/>
              <a:r>
                <a:rPr lang="en-US" altLang="en-US" sz="1400" b="1">
                  <a:solidFill>
                    <a:schemeClr val="tx2"/>
                  </a:solidFill>
                  <a:latin typeface="Arial" panose="020B0604020202020204" pitchFamily="34" charset="0"/>
                </a:rPr>
                <a:t>X-Sectional Area</a:t>
              </a:r>
              <a:endParaRPr lang="en-US" altLang="en-US" sz="1400" b="1">
                <a:solidFill>
                  <a:schemeClr val="tx2"/>
                </a:solidFill>
                <a:effectLst>
                  <a:outerShdw blurRad="38100" dist="38100" dir="2700000" algn="tl">
                    <a:srgbClr val="000000"/>
                  </a:outerShdw>
                </a:effectLst>
                <a:latin typeface="Times New Roman" panose="02020603050405020304" pitchFamily="18" charset="0"/>
              </a:endParaRPr>
            </a:p>
          </p:txBody>
        </p:sp>
        <p:sp>
          <p:nvSpPr>
            <p:cNvPr id="70676" name="Line 20">
              <a:extLst>
                <a:ext uri="{FF2B5EF4-FFF2-40B4-BE49-F238E27FC236}">
                  <a16:creationId xmlns:a16="http://schemas.microsoft.com/office/drawing/2014/main" id="{4B5A6B27-44C0-4202-8792-B0628B22B1C2}"/>
                </a:ext>
              </a:extLst>
            </p:cNvPr>
            <p:cNvSpPr>
              <a:spLocks noChangeShapeType="1"/>
            </p:cNvSpPr>
            <p:nvPr/>
          </p:nvSpPr>
          <p:spPr bwMode="auto">
            <a:xfrm flipH="1">
              <a:off x="3545" y="2320"/>
              <a:ext cx="0" cy="887"/>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677" name="Line 21">
              <a:extLst>
                <a:ext uri="{FF2B5EF4-FFF2-40B4-BE49-F238E27FC236}">
                  <a16:creationId xmlns:a16="http://schemas.microsoft.com/office/drawing/2014/main" id="{1FBC700C-B27C-480F-8BDA-8B9AEC12DD77}"/>
                </a:ext>
              </a:extLst>
            </p:cNvPr>
            <p:cNvSpPr>
              <a:spLocks noChangeShapeType="1"/>
            </p:cNvSpPr>
            <p:nvPr/>
          </p:nvSpPr>
          <p:spPr bwMode="auto">
            <a:xfrm>
              <a:off x="3545" y="3207"/>
              <a:ext cx="944"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678" name="WordArt 22">
              <a:extLst>
                <a:ext uri="{FF2B5EF4-FFF2-40B4-BE49-F238E27FC236}">
                  <a16:creationId xmlns:a16="http://schemas.microsoft.com/office/drawing/2014/main" id="{8EB86884-30D5-404E-8393-535281F9AB98}"/>
                </a:ext>
              </a:extLst>
            </p:cNvPr>
            <p:cNvSpPr>
              <a:spLocks noChangeAspect="1" noChangeArrowheads="1" noChangeShapeType="1" noTextEdit="1"/>
            </p:cNvSpPr>
            <p:nvPr/>
          </p:nvSpPr>
          <p:spPr bwMode="auto">
            <a:xfrm rot="-5400000">
              <a:off x="3097" y="2718"/>
              <a:ext cx="680" cy="108"/>
            </a:xfrm>
            <a:prstGeom prst="rect">
              <a:avLst/>
            </a:prstGeom>
            <a:extLst>
              <a:ext uri="{91240B29-F687-4F45-9708-019B960494DF}">
                <a14:hiddenLine xmlns:a14="http://schemas.microsoft.com/office/drawing/2010/main" w="0">
                  <a:solidFill>
                    <a:srgbClr val="000000"/>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en-US" sz="1200" kern="10">
                  <a:solidFill>
                    <a:schemeClr val="tx2"/>
                  </a:solidFill>
                  <a:latin typeface="Arial" panose="020B0604020202020204" pitchFamily="34" charset="0"/>
                  <a:cs typeface="Arial" panose="020B0604020202020204" pitchFamily="34" charset="0"/>
                </a:rPr>
                <a:t>Resistance</a:t>
              </a:r>
            </a:p>
          </p:txBody>
        </p:sp>
      </p:grpSp>
      <p:sp>
        <p:nvSpPr>
          <p:cNvPr id="70679" name="Arc 23">
            <a:extLst>
              <a:ext uri="{FF2B5EF4-FFF2-40B4-BE49-F238E27FC236}">
                <a16:creationId xmlns:a16="http://schemas.microsoft.com/office/drawing/2014/main" id="{E25FF7B2-4FFA-4065-A546-03A3153ECB8E}"/>
              </a:ext>
            </a:extLst>
          </p:cNvPr>
          <p:cNvSpPr>
            <a:spLocks/>
          </p:cNvSpPr>
          <p:nvPr/>
        </p:nvSpPr>
        <p:spPr bwMode="auto">
          <a:xfrm rot="10800000">
            <a:off x="5768975" y="3438525"/>
            <a:ext cx="1284288" cy="1306513"/>
          </a:xfrm>
          <a:custGeom>
            <a:avLst/>
            <a:gdLst>
              <a:gd name="G0" fmla="+- 0 0 0"/>
              <a:gd name="G1" fmla="+- 21600 0 0"/>
              <a:gd name="G2" fmla="+- 21600 0 0"/>
              <a:gd name="T0" fmla="*/ 0 w 21427"/>
              <a:gd name="T1" fmla="*/ 0 h 21600"/>
              <a:gd name="T2" fmla="*/ 21427 w 21427"/>
              <a:gd name="T3" fmla="*/ 18868 h 21600"/>
              <a:gd name="T4" fmla="*/ 0 w 21427"/>
              <a:gd name="T5" fmla="*/ 21600 h 21600"/>
            </a:gdLst>
            <a:ahLst/>
            <a:cxnLst>
              <a:cxn ang="0">
                <a:pos x="T0" y="T1"/>
              </a:cxn>
              <a:cxn ang="0">
                <a:pos x="T2" y="T3"/>
              </a:cxn>
              <a:cxn ang="0">
                <a:pos x="T4" y="T5"/>
              </a:cxn>
            </a:cxnLst>
            <a:rect l="0" t="0" r="r" b="b"/>
            <a:pathLst>
              <a:path w="21427" h="21600" fill="none" extrusionOk="0">
                <a:moveTo>
                  <a:pt x="0" y="0"/>
                </a:moveTo>
                <a:cubicBezTo>
                  <a:pt x="10873" y="0"/>
                  <a:pt x="20051" y="8082"/>
                  <a:pt x="21426" y="18868"/>
                </a:cubicBezTo>
              </a:path>
              <a:path w="21427" h="21600" stroke="0" extrusionOk="0">
                <a:moveTo>
                  <a:pt x="0" y="0"/>
                </a:moveTo>
                <a:cubicBezTo>
                  <a:pt x="10873" y="0"/>
                  <a:pt x="20051" y="8082"/>
                  <a:pt x="21426" y="18868"/>
                </a:cubicBezTo>
                <a:lnTo>
                  <a:pt x="0" y="21600"/>
                </a:lnTo>
                <a:close/>
              </a:path>
            </a:pathLst>
          </a:cu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0680" name="Line 24">
            <a:extLst>
              <a:ext uri="{FF2B5EF4-FFF2-40B4-BE49-F238E27FC236}">
                <a16:creationId xmlns:a16="http://schemas.microsoft.com/office/drawing/2014/main" id="{8A6D77A5-BB16-4527-B37C-DFE671CDAB4D}"/>
              </a:ext>
            </a:extLst>
          </p:cNvPr>
          <p:cNvSpPr>
            <a:spLocks noChangeShapeType="1"/>
          </p:cNvSpPr>
          <p:nvPr/>
        </p:nvSpPr>
        <p:spPr bwMode="auto">
          <a:xfrm flipV="1">
            <a:off x="2089150" y="3875088"/>
            <a:ext cx="1450975" cy="957262"/>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aphicFrame>
        <p:nvGraphicFramePr>
          <p:cNvPr id="70681" name="Object 25">
            <a:extLst>
              <a:ext uri="{FF2B5EF4-FFF2-40B4-BE49-F238E27FC236}">
                <a16:creationId xmlns:a16="http://schemas.microsoft.com/office/drawing/2014/main" id="{1EFE3984-DCA0-4A4F-BA15-98FF7E24BB82}"/>
              </a:ext>
            </a:extLst>
          </p:cNvPr>
          <p:cNvGraphicFramePr>
            <a:graphicFrameLocks noGrp="1" noChangeAspect="1"/>
          </p:cNvGraphicFramePr>
          <p:nvPr>
            <p:ph sz="quarter" idx="3"/>
          </p:nvPr>
        </p:nvGraphicFramePr>
        <p:xfrm>
          <a:off x="3625850" y="5370513"/>
          <a:ext cx="1516063" cy="1174750"/>
        </p:xfrm>
        <a:graphic>
          <a:graphicData uri="http://schemas.openxmlformats.org/presentationml/2006/ole">
            <mc:AlternateContent xmlns:mc="http://schemas.openxmlformats.org/markup-compatibility/2006">
              <mc:Choice xmlns:v="urn:schemas-microsoft-com:vml" Requires="v">
                <p:oleObj name="Equation" r:id="rId2" imgW="507960" imgH="393480" progId="Equation.3">
                  <p:embed/>
                </p:oleObj>
              </mc:Choice>
              <mc:Fallback>
                <p:oleObj name="Equation" r:id="rId2" imgW="507960" imgH="393480" progId="Equation.3">
                  <p:embed/>
                  <p:pic>
                    <p:nvPicPr>
                      <p:cNvPr id="0" name="Object 2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25850" y="5370513"/>
                        <a:ext cx="1516063" cy="1174750"/>
                      </a:xfrm>
                      <a:prstGeom prst="rect">
                        <a:avLst/>
                      </a:prstGeom>
                      <a:solidFill>
                        <a:schemeClr val="accent2"/>
                      </a:solidFill>
                      <a:ln w="9525">
                        <a:solidFill>
                          <a:srgbClr val="990033"/>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4" presetClass="entr" presetSubtype="0" fill="hold" grpId="0" nodeType="afterEffect">
                                  <p:stCondLst>
                                    <p:cond delay="2000"/>
                                  </p:stCondLst>
                                  <p:childTnLst>
                                    <p:set>
                                      <p:cBhvr>
                                        <p:cTn id="6" dur="1" fill="hold">
                                          <p:stCondLst>
                                            <p:cond delay="0"/>
                                          </p:stCondLst>
                                        </p:cTn>
                                        <p:tgtEl>
                                          <p:spTgt spid="70659">
                                            <p:txEl>
                                              <p:pRg st="0" end="0"/>
                                            </p:txEl>
                                          </p:spTgt>
                                        </p:tgtEl>
                                        <p:attrNameLst>
                                          <p:attrName>style.visibility</p:attrName>
                                        </p:attrNameLst>
                                      </p:cBhvr>
                                      <p:to>
                                        <p:strVal val="visible"/>
                                      </p:to>
                                    </p:set>
                                    <p:anim to="" calcmode="lin" valueType="num">
                                      <p:cBhvr>
                                        <p:cTn id="7" dur="1" fill="hold"/>
                                        <p:tgtEl>
                                          <p:spTgt spid="70659">
                                            <p:txEl>
                                              <p:pRg st="0" end="0"/>
                                            </p:txEl>
                                          </p:spTgt>
                                        </p:tgtEl>
                                        <p:attrNameLst>
                                          <p:attrName/>
                                        </p:attrNameLst>
                                      </p:cBhvr>
                                    </p:anim>
                                  </p:childTnLst>
                                </p:cTn>
                              </p:par>
                            </p:childTnLst>
                          </p:cTn>
                        </p:par>
                        <p:par>
                          <p:cTn id="8" fill="hold" nodeType="afterGroup">
                            <p:stCondLst>
                              <p:cond delay="2000"/>
                            </p:stCondLst>
                            <p:childTnLst>
                              <p:par>
                                <p:cTn id="9" presetID="39" presetClass="entr" presetSubtype="0" accel="100000" fill="hold" nodeType="afterEffect">
                                  <p:stCondLst>
                                    <p:cond delay="0"/>
                                  </p:stCondLst>
                                  <p:childTnLst>
                                    <p:set>
                                      <p:cBhvr>
                                        <p:cTn id="10" dur="1" fill="hold">
                                          <p:stCondLst>
                                            <p:cond delay="0"/>
                                          </p:stCondLst>
                                        </p:cTn>
                                        <p:tgtEl>
                                          <p:spTgt spid="70660"/>
                                        </p:tgtEl>
                                        <p:attrNameLst>
                                          <p:attrName>style.visibility</p:attrName>
                                        </p:attrNameLst>
                                      </p:cBhvr>
                                      <p:to>
                                        <p:strVal val="visible"/>
                                      </p:to>
                                    </p:set>
                                    <p:anim calcmode="lin" valueType="num">
                                      <p:cBhvr>
                                        <p:cTn id="11" dur="500" fill="hold"/>
                                        <p:tgtEl>
                                          <p:spTgt spid="70660"/>
                                        </p:tgtEl>
                                        <p:attrNameLst>
                                          <p:attrName>ppt_h</p:attrName>
                                        </p:attrNameLst>
                                      </p:cBhvr>
                                      <p:tavLst>
                                        <p:tav tm="0">
                                          <p:val>
                                            <p:strVal val="#ppt_h/20"/>
                                          </p:val>
                                        </p:tav>
                                        <p:tav tm="50000">
                                          <p:val>
                                            <p:strVal val="#ppt_h/20"/>
                                          </p:val>
                                        </p:tav>
                                        <p:tav tm="100000">
                                          <p:val>
                                            <p:strVal val="#ppt_h"/>
                                          </p:val>
                                        </p:tav>
                                      </p:tavLst>
                                    </p:anim>
                                    <p:anim calcmode="lin" valueType="num">
                                      <p:cBhvr>
                                        <p:cTn id="12" dur="500" fill="hold"/>
                                        <p:tgtEl>
                                          <p:spTgt spid="70660"/>
                                        </p:tgtEl>
                                        <p:attrNameLst>
                                          <p:attrName>ppt_w</p:attrName>
                                        </p:attrNameLst>
                                      </p:cBhvr>
                                      <p:tavLst>
                                        <p:tav tm="0">
                                          <p:val>
                                            <p:strVal val="#ppt_w+.3"/>
                                          </p:val>
                                        </p:tav>
                                        <p:tav tm="50000">
                                          <p:val>
                                            <p:strVal val="#ppt_w+.3"/>
                                          </p:val>
                                        </p:tav>
                                        <p:tav tm="100000">
                                          <p:val>
                                            <p:strVal val="#ppt_w"/>
                                          </p:val>
                                        </p:tav>
                                      </p:tavLst>
                                    </p:anim>
                                    <p:anim calcmode="lin" valueType="num">
                                      <p:cBhvr>
                                        <p:cTn id="13" dur="500" fill="hold"/>
                                        <p:tgtEl>
                                          <p:spTgt spid="70660"/>
                                        </p:tgtEl>
                                        <p:attrNameLst>
                                          <p:attrName>ppt_x</p:attrName>
                                        </p:attrNameLst>
                                      </p:cBhvr>
                                      <p:tavLst>
                                        <p:tav tm="0">
                                          <p:val>
                                            <p:strVal val="#ppt_x-.3"/>
                                          </p:val>
                                        </p:tav>
                                        <p:tav tm="50000">
                                          <p:val>
                                            <p:strVal val="#ppt_x"/>
                                          </p:val>
                                        </p:tav>
                                        <p:tav tm="100000">
                                          <p:val>
                                            <p:strVal val="#ppt_x"/>
                                          </p:val>
                                        </p:tav>
                                      </p:tavLst>
                                    </p:anim>
                                    <p:anim calcmode="lin" valueType="num">
                                      <p:cBhvr>
                                        <p:cTn id="14" dur="500" fill="hold"/>
                                        <p:tgtEl>
                                          <p:spTgt spid="70660"/>
                                        </p:tgtEl>
                                        <p:attrNameLst>
                                          <p:attrName>ppt_y</p:attrName>
                                        </p:attrNameLst>
                                      </p:cBhvr>
                                      <p:tavLst>
                                        <p:tav tm="0">
                                          <p:val>
                                            <p:strVal val="#ppt_y"/>
                                          </p:val>
                                        </p:tav>
                                        <p:tav tm="100000">
                                          <p:val>
                                            <p:strVal val="#ppt_y"/>
                                          </p:val>
                                        </p:tav>
                                      </p:tavLst>
                                    </p:anim>
                                  </p:childTnLst>
                                </p:cTn>
                              </p:par>
                            </p:childTnLst>
                          </p:cTn>
                        </p:par>
                        <p:par>
                          <p:cTn id="15" fill="hold" nodeType="afterGroup">
                            <p:stCondLst>
                              <p:cond delay="2500"/>
                            </p:stCondLst>
                            <p:childTnLst>
                              <p:par>
                                <p:cTn id="16" presetID="10" presetClass="entr" presetSubtype="0" fill="hold" nodeType="afterEffect">
                                  <p:stCondLst>
                                    <p:cond delay="0"/>
                                  </p:stCondLst>
                                  <p:childTnLst>
                                    <p:set>
                                      <p:cBhvr>
                                        <p:cTn id="17" dur="1" fill="hold">
                                          <p:stCondLst>
                                            <p:cond delay="0"/>
                                          </p:stCondLst>
                                        </p:cTn>
                                        <p:tgtEl>
                                          <p:spTgt spid="70669"/>
                                        </p:tgtEl>
                                        <p:attrNameLst>
                                          <p:attrName>style.visibility</p:attrName>
                                        </p:attrNameLst>
                                      </p:cBhvr>
                                      <p:to>
                                        <p:strVal val="visible"/>
                                      </p:to>
                                    </p:set>
                                    <p:animEffect transition="in" filter="fade">
                                      <p:cBhvr>
                                        <p:cTn id="18" dur="2000"/>
                                        <p:tgtEl>
                                          <p:spTgt spid="70669"/>
                                        </p:tgtEl>
                                      </p:cBhvr>
                                    </p:animEffect>
                                  </p:childTnLst>
                                </p:cTn>
                              </p:par>
                            </p:childTnLst>
                          </p:cTn>
                        </p:par>
                        <p:par>
                          <p:cTn id="19" fill="hold" nodeType="afterGroup">
                            <p:stCondLst>
                              <p:cond delay="4500"/>
                            </p:stCondLst>
                            <p:childTnLst>
                              <p:par>
                                <p:cTn id="20" presetID="10" presetClass="entr" presetSubtype="0" fill="hold" nodeType="afterEffect">
                                  <p:stCondLst>
                                    <p:cond delay="0"/>
                                  </p:stCondLst>
                                  <p:childTnLst>
                                    <p:set>
                                      <p:cBhvr>
                                        <p:cTn id="21" dur="1" fill="hold">
                                          <p:stCondLst>
                                            <p:cond delay="0"/>
                                          </p:stCondLst>
                                        </p:cTn>
                                        <p:tgtEl>
                                          <p:spTgt spid="70674"/>
                                        </p:tgtEl>
                                        <p:attrNameLst>
                                          <p:attrName>style.visibility</p:attrName>
                                        </p:attrNameLst>
                                      </p:cBhvr>
                                      <p:to>
                                        <p:strVal val="visible"/>
                                      </p:to>
                                    </p:set>
                                    <p:animEffect transition="in" filter="fade">
                                      <p:cBhvr>
                                        <p:cTn id="22" dur="2000"/>
                                        <p:tgtEl>
                                          <p:spTgt spid="7067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70680"/>
                                        </p:tgtEl>
                                        <p:attrNameLst>
                                          <p:attrName>style.visibility</p:attrName>
                                        </p:attrNameLst>
                                      </p:cBhvr>
                                      <p:to>
                                        <p:strVal val="visible"/>
                                      </p:to>
                                    </p:set>
                                    <p:animEffect transition="in" filter="wipe(left)">
                                      <p:cBhvr>
                                        <p:cTn id="27" dur="1000"/>
                                        <p:tgtEl>
                                          <p:spTgt spid="7068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70679"/>
                                        </p:tgtEl>
                                        <p:attrNameLst>
                                          <p:attrName>style.visibility</p:attrName>
                                        </p:attrNameLst>
                                      </p:cBhvr>
                                      <p:to>
                                        <p:strVal val="visible"/>
                                      </p:to>
                                    </p:set>
                                    <p:animEffect transition="in" filter="wipe(up)">
                                      <p:cBhvr>
                                        <p:cTn id="32" dur="1000"/>
                                        <p:tgtEl>
                                          <p:spTgt spid="70679"/>
                                        </p:tgtEl>
                                      </p:cBhvr>
                                    </p:animEffect>
                                  </p:childTnLst>
                                </p:cTn>
                              </p:par>
                            </p:childTnLst>
                          </p:cTn>
                        </p:par>
                        <p:par>
                          <p:cTn id="33" fill="hold" nodeType="afterGroup">
                            <p:stCondLst>
                              <p:cond delay="1000"/>
                            </p:stCondLst>
                            <p:childTnLst>
                              <p:par>
                                <p:cTn id="34" presetID="53" presetClass="entr" presetSubtype="0" fill="hold" nodeType="afterEffect">
                                  <p:stCondLst>
                                    <p:cond delay="2000"/>
                                  </p:stCondLst>
                                  <p:childTnLst>
                                    <p:set>
                                      <p:cBhvr>
                                        <p:cTn id="35" dur="1" fill="hold">
                                          <p:stCondLst>
                                            <p:cond delay="0"/>
                                          </p:stCondLst>
                                        </p:cTn>
                                        <p:tgtEl>
                                          <p:spTgt spid="70681"/>
                                        </p:tgtEl>
                                        <p:attrNameLst>
                                          <p:attrName>style.visibility</p:attrName>
                                        </p:attrNameLst>
                                      </p:cBhvr>
                                      <p:to>
                                        <p:strVal val="visible"/>
                                      </p:to>
                                    </p:set>
                                    <p:anim calcmode="lin" valueType="num">
                                      <p:cBhvr>
                                        <p:cTn id="36" dur="1000" fill="hold"/>
                                        <p:tgtEl>
                                          <p:spTgt spid="70681"/>
                                        </p:tgtEl>
                                        <p:attrNameLst>
                                          <p:attrName>ppt_w</p:attrName>
                                        </p:attrNameLst>
                                      </p:cBhvr>
                                      <p:tavLst>
                                        <p:tav tm="0">
                                          <p:val>
                                            <p:fltVal val="0"/>
                                          </p:val>
                                        </p:tav>
                                        <p:tav tm="100000">
                                          <p:val>
                                            <p:strVal val="#ppt_w"/>
                                          </p:val>
                                        </p:tav>
                                      </p:tavLst>
                                    </p:anim>
                                    <p:anim calcmode="lin" valueType="num">
                                      <p:cBhvr>
                                        <p:cTn id="37" dur="1000" fill="hold"/>
                                        <p:tgtEl>
                                          <p:spTgt spid="70681"/>
                                        </p:tgtEl>
                                        <p:attrNameLst>
                                          <p:attrName>ppt_h</p:attrName>
                                        </p:attrNameLst>
                                      </p:cBhvr>
                                      <p:tavLst>
                                        <p:tav tm="0">
                                          <p:val>
                                            <p:fltVal val="0"/>
                                          </p:val>
                                        </p:tav>
                                        <p:tav tm="100000">
                                          <p:val>
                                            <p:strVal val="#ppt_h"/>
                                          </p:val>
                                        </p:tav>
                                      </p:tavLst>
                                    </p:anim>
                                    <p:animEffect transition="in" filter="fade">
                                      <p:cBhvr>
                                        <p:cTn id="38" dur="1000"/>
                                        <p:tgtEl>
                                          <p:spTgt spid="706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A67588B4-615A-414A-AA32-DB1AFB88547F}"/>
              </a:ext>
            </a:extLst>
          </p:cNvPr>
          <p:cNvSpPr>
            <a:spLocks noGrp="1" noChangeArrowheads="1"/>
          </p:cNvSpPr>
          <p:nvPr>
            <p:ph type="title"/>
          </p:nvPr>
        </p:nvSpPr>
        <p:spPr>
          <a:xfrm>
            <a:off x="871538" y="862013"/>
            <a:ext cx="8162925" cy="762000"/>
          </a:xfrm>
        </p:spPr>
        <p:txBody>
          <a:bodyPr/>
          <a:lstStyle/>
          <a:p>
            <a:r>
              <a:rPr lang="en-US" altLang="en-US"/>
              <a:t>Resistivity vs. Temperature</a:t>
            </a:r>
          </a:p>
        </p:txBody>
      </p:sp>
      <p:pic>
        <p:nvPicPr>
          <p:cNvPr id="49155" name="Picture 3">
            <a:extLst>
              <a:ext uri="{FF2B5EF4-FFF2-40B4-BE49-F238E27FC236}">
                <a16:creationId xmlns:a16="http://schemas.microsoft.com/office/drawing/2014/main" id="{2594FA79-47E1-4077-BD49-B7E983FF11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8950" y="2470150"/>
            <a:ext cx="5441950" cy="319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156" name="Rectangle 4">
            <a:extLst>
              <a:ext uri="{FF2B5EF4-FFF2-40B4-BE49-F238E27FC236}">
                <a16:creationId xmlns:a16="http://schemas.microsoft.com/office/drawing/2014/main" id="{9C9748C0-1A68-4731-876A-DE3D9035E555}"/>
              </a:ext>
            </a:extLst>
          </p:cNvPr>
          <p:cNvSpPr>
            <a:spLocks noChangeArrowheads="1"/>
          </p:cNvSpPr>
          <p:nvPr/>
        </p:nvSpPr>
        <p:spPr bwMode="auto">
          <a:xfrm>
            <a:off x="1016000" y="5737225"/>
            <a:ext cx="69246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b="1" dirty="0">
                <a:latin typeface="Arial" panose="020B0604020202020204" pitchFamily="34" charset="0"/>
                <a:cs typeface="Arial" panose="020B0604020202020204" pitchFamily="34" charset="0"/>
              </a:rPr>
              <a:t>Note: The Resistivity is zero at 0 K, therefore, the resistance is also zero.</a:t>
            </a:r>
            <a:endParaRPr lang="en-US" altLang="en-US" dirty="0">
              <a:latin typeface="Times New Roman" panose="02020603050405020304" pitchFamily="18" charset="0"/>
            </a:endParaRPr>
          </a:p>
        </p:txBody>
      </p:sp>
      <p:sp>
        <p:nvSpPr>
          <p:cNvPr id="5" name="Rectangle 4">
            <a:extLst>
              <a:ext uri="{FF2B5EF4-FFF2-40B4-BE49-F238E27FC236}">
                <a16:creationId xmlns:a16="http://schemas.microsoft.com/office/drawing/2014/main" id="{88962515-AABB-4055-A242-5EDF18890E07}"/>
              </a:ext>
            </a:extLst>
          </p:cNvPr>
          <p:cNvSpPr>
            <a:spLocks noChangeArrowheads="1"/>
          </p:cNvSpPr>
          <p:nvPr/>
        </p:nvSpPr>
        <p:spPr bwMode="auto">
          <a:xfrm>
            <a:off x="871538" y="1816249"/>
            <a:ext cx="450232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b="1" dirty="0">
                <a:latin typeface="Arial" panose="020B0604020202020204" pitchFamily="34" charset="0"/>
                <a:cs typeface="Arial" panose="020B0604020202020204" pitchFamily="34" charset="0"/>
              </a:rPr>
              <a:t>Is resistivity really constant?</a:t>
            </a:r>
            <a:endParaRPr lang="en-US" altLang="en-US" dirty="0">
              <a:latin typeface="Times New Roman" panose="02020603050405020304" pitchFamily="18" charset="0"/>
            </a:endParaRPr>
          </a:p>
        </p:txBody>
      </p:sp>
      <p:sp>
        <p:nvSpPr>
          <p:cNvPr id="6" name="Rectangle 4">
            <a:extLst>
              <a:ext uri="{FF2B5EF4-FFF2-40B4-BE49-F238E27FC236}">
                <a16:creationId xmlns:a16="http://schemas.microsoft.com/office/drawing/2014/main" id="{B92EBAE6-092E-47CE-98C8-130AD533621C}"/>
              </a:ext>
            </a:extLst>
          </p:cNvPr>
          <p:cNvSpPr>
            <a:spLocks noChangeArrowheads="1"/>
          </p:cNvSpPr>
          <p:nvPr/>
        </p:nvSpPr>
        <p:spPr bwMode="auto">
          <a:xfrm>
            <a:off x="5192737" y="1816248"/>
            <a:ext cx="27479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b="1" dirty="0">
                <a:solidFill>
                  <a:srgbClr val="993300"/>
                </a:solidFill>
                <a:latin typeface="Arial" panose="020B0604020202020204" pitchFamily="34" charset="0"/>
                <a:cs typeface="Arial" panose="020B0604020202020204" pitchFamily="34" charset="0"/>
              </a:rPr>
              <a:t>Not all the time.</a:t>
            </a:r>
            <a:endParaRPr lang="en-US" altLang="en-US" dirty="0">
              <a:solidFill>
                <a:srgbClr val="993300"/>
              </a:solidFill>
              <a:latin typeface="Times New Roman" panose="02020603050405020304" pitchFamily="18"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grpId="0" nodeType="afterEffect">
                                  <p:stCondLst>
                                    <p:cond delay="250"/>
                                  </p:stCondLst>
                                  <p:iterate type="lt">
                                    <p:tmPct val="50000"/>
                                  </p:iterate>
                                  <p:childTnLst>
                                    <p:set>
                                      <p:cBhvr>
                                        <p:cTn id="6" dur="1" fill="hold">
                                          <p:stCondLst>
                                            <p:cond delay="0"/>
                                          </p:stCondLst>
                                        </p:cTn>
                                        <p:tgtEl>
                                          <p:spTgt spid="5"/>
                                        </p:tgtEl>
                                        <p:attrNameLst>
                                          <p:attrName>style.visibility</p:attrName>
                                        </p:attrNameLst>
                                      </p:cBhvr>
                                      <p:to>
                                        <p:strVal val="visible"/>
                                      </p:to>
                                    </p:set>
                                    <p:anim calcmode="discrete" valueType="clr">
                                      <p:cBhvr override="childStyle">
                                        <p:cTn id="7" dur="250"/>
                                        <p:tgtEl>
                                          <p:spTgt spid="5"/>
                                        </p:tgtEl>
                                        <p:attrNameLst>
                                          <p:attrName>style.color</p:attrName>
                                        </p:attrNameLst>
                                      </p:cBhvr>
                                      <p:tavLst>
                                        <p:tav tm="0">
                                          <p:val>
                                            <p:clrVal>
                                              <a:schemeClr val="accent2"/>
                                            </p:clrVal>
                                          </p:val>
                                        </p:tav>
                                        <p:tav tm="50000">
                                          <p:val>
                                            <p:clrVal>
                                              <a:schemeClr val="hlink"/>
                                            </p:clrVal>
                                          </p:val>
                                        </p:tav>
                                      </p:tavLst>
                                    </p:anim>
                                    <p:anim calcmode="discrete" valueType="clr">
                                      <p:cBhvr>
                                        <p:cTn id="8" dur="250"/>
                                        <p:tgtEl>
                                          <p:spTgt spid="5"/>
                                        </p:tgtEl>
                                        <p:attrNameLst>
                                          <p:attrName>fillcolor</p:attrName>
                                        </p:attrNameLst>
                                      </p:cBhvr>
                                      <p:tavLst>
                                        <p:tav tm="0">
                                          <p:val>
                                            <p:clrVal>
                                              <a:schemeClr val="accent2"/>
                                            </p:clrVal>
                                          </p:val>
                                        </p:tav>
                                        <p:tav tm="50000">
                                          <p:val>
                                            <p:clrVal>
                                              <a:schemeClr val="hlink"/>
                                            </p:clrVal>
                                          </p:val>
                                        </p:tav>
                                      </p:tavLst>
                                    </p:anim>
                                    <p:set>
                                      <p:cBhvr>
                                        <p:cTn id="9" dur="250"/>
                                        <p:tgtEl>
                                          <p:spTgt spid="5"/>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6"/>
                                        </p:tgtEl>
                                        <p:attrNameLst>
                                          <p:attrName>style.visibility</p:attrName>
                                        </p:attrNameLst>
                                      </p:cBhvr>
                                      <p:to>
                                        <p:strVal val="visible"/>
                                      </p:to>
                                    </p:set>
                                    <p:anim calcmode="discrete" valueType="clr">
                                      <p:cBhvr override="childStyle">
                                        <p:cTn id="14" dur="250"/>
                                        <p:tgtEl>
                                          <p:spTgt spid="6"/>
                                        </p:tgtEl>
                                        <p:attrNameLst>
                                          <p:attrName>style.color</p:attrName>
                                        </p:attrNameLst>
                                      </p:cBhvr>
                                      <p:tavLst>
                                        <p:tav tm="0">
                                          <p:val>
                                            <p:clrVal>
                                              <a:schemeClr val="accent2"/>
                                            </p:clrVal>
                                          </p:val>
                                        </p:tav>
                                        <p:tav tm="50000">
                                          <p:val>
                                            <p:clrVal>
                                              <a:schemeClr val="hlink"/>
                                            </p:clrVal>
                                          </p:val>
                                        </p:tav>
                                      </p:tavLst>
                                    </p:anim>
                                    <p:anim calcmode="discrete" valueType="clr">
                                      <p:cBhvr>
                                        <p:cTn id="15" dur="250"/>
                                        <p:tgtEl>
                                          <p:spTgt spid="6"/>
                                        </p:tgtEl>
                                        <p:attrNameLst>
                                          <p:attrName>fillcolor</p:attrName>
                                        </p:attrNameLst>
                                      </p:cBhvr>
                                      <p:tavLst>
                                        <p:tav tm="0">
                                          <p:val>
                                            <p:clrVal>
                                              <a:schemeClr val="accent2"/>
                                            </p:clrVal>
                                          </p:val>
                                        </p:tav>
                                        <p:tav tm="50000">
                                          <p:val>
                                            <p:clrVal>
                                              <a:schemeClr val="hlink"/>
                                            </p:clrVal>
                                          </p:val>
                                        </p:tav>
                                      </p:tavLst>
                                    </p:anim>
                                    <p:set>
                                      <p:cBhvr>
                                        <p:cTn id="16" dur="250"/>
                                        <p:tgtEl>
                                          <p:spTgt spid="6"/>
                                        </p:tgtEl>
                                        <p:attrNameLst>
                                          <p:attrName>fill.type</p:attrName>
                                        </p:attrNameLst>
                                      </p:cBhvr>
                                      <p:to>
                                        <p:strVal val="solid"/>
                                      </p:to>
                                    </p:set>
                                  </p:childTnLst>
                                </p:cTn>
                              </p:par>
                            </p:childTnLst>
                          </p:cTn>
                        </p:par>
                        <p:par>
                          <p:cTn id="17" fill="hold">
                            <p:stCondLst>
                              <p:cond delay="1875"/>
                            </p:stCondLst>
                            <p:childTnLst>
                              <p:par>
                                <p:cTn id="18" presetID="9" presetClass="entr" presetSubtype="0" fill="hold" nodeType="afterEffect">
                                  <p:stCondLst>
                                    <p:cond delay="0"/>
                                  </p:stCondLst>
                                  <p:childTnLst>
                                    <p:set>
                                      <p:cBhvr>
                                        <p:cTn id="19" dur="1" fill="hold">
                                          <p:stCondLst>
                                            <p:cond delay="0"/>
                                          </p:stCondLst>
                                        </p:cTn>
                                        <p:tgtEl>
                                          <p:spTgt spid="49155"/>
                                        </p:tgtEl>
                                        <p:attrNameLst>
                                          <p:attrName>style.visibility</p:attrName>
                                        </p:attrNameLst>
                                      </p:cBhvr>
                                      <p:to>
                                        <p:strVal val="visible"/>
                                      </p:to>
                                    </p:set>
                                    <p:animEffect transition="in" filter="dissolve">
                                      <p:cBhvr>
                                        <p:cTn id="20" dur="1000"/>
                                        <p:tgtEl>
                                          <p:spTgt spid="49155"/>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7" presetClass="entr" presetSubtype="0" fill="hold" grpId="0" nodeType="clickEffect">
                                  <p:stCondLst>
                                    <p:cond delay="0"/>
                                  </p:stCondLst>
                                  <p:iterate type="lt">
                                    <p:tmPct val="50000"/>
                                  </p:iterate>
                                  <p:childTnLst>
                                    <p:set>
                                      <p:cBhvr>
                                        <p:cTn id="24" dur="1" fill="hold">
                                          <p:stCondLst>
                                            <p:cond delay="0"/>
                                          </p:stCondLst>
                                        </p:cTn>
                                        <p:tgtEl>
                                          <p:spTgt spid="49156"/>
                                        </p:tgtEl>
                                        <p:attrNameLst>
                                          <p:attrName>style.visibility</p:attrName>
                                        </p:attrNameLst>
                                      </p:cBhvr>
                                      <p:to>
                                        <p:strVal val="visible"/>
                                      </p:to>
                                    </p:set>
                                    <p:anim calcmode="discrete" valueType="clr">
                                      <p:cBhvr override="childStyle">
                                        <p:cTn id="25" dur="80"/>
                                        <p:tgtEl>
                                          <p:spTgt spid="49156"/>
                                        </p:tgtEl>
                                        <p:attrNameLst>
                                          <p:attrName>style.color</p:attrName>
                                        </p:attrNameLst>
                                      </p:cBhvr>
                                      <p:tavLst>
                                        <p:tav tm="0">
                                          <p:val>
                                            <p:clrVal>
                                              <a:schemeClr val="accent2"/>
                                            </p:clrVal>
                                          </p:val>
                                        </p:tav>
                                        <p:tav tm="50000">
                                          <p:val>
                                            <p:clrVal>
                                              <a:schemeClr val="hlink"/>
                                            </p:clrVal>
                                          </p:val>
                                        </p:tav>
                                      </p:tavLst>
                                    </p:anim>
                                    <p:anim calcmode="discrete" valueType="clr">
                                      <p:cBhvr>
                                        <p:cTn id="26" dur="80"/>
                                        <p:tgtEl>
                                          <p:spTgt spid="49156"/>
                                        </p:tgtEl>
                                        <p:attrNameLst>
                                          <p:attrName>fillcolor</p:attrName>
                                        </p:attrNameLst>
                                      </p:cBhvr>
                                      <p:tavLst>
                                        <p:tav tm="0">
                                          <p:val>
                                            <p:clrVal>
                                              <a:schemeClr val="accent2"/>
                                            </p:clrVal>
                                          </p:val>
                                        </p:tav>
                                        <p:tav tm="50000">
                                          <p:val>
                                            <p:clrVal>
                                              <a:schemeClr val="hlink"/>
                                            </p:clrVal>
                                          </p:val>
                                        </p:tav>
                                      </p:tavLst>
                                    </p:anim>
                                    <p:set>
                                      <p:cBhvr>
                                        <p:cTn id="27" dur="80"/>
                                        <p:tgtEl>
                                          <p:spTgt spid="4915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6" grpId="0"/>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893A0092-56B6-4C7E-9E7C-F2814167CD1C}"/>
              </a:ext>
            </a:extLst>
          </p:cNvPr>
          <p:cNvSpPr>
            <a:spLocks noGrp="1" noChangeArrowheads="1"/>
          </p:cNvSpPr>
          <p:nvPr>
            <p:ph type="title"/>
          </p:nvPr>
        </p:nvSpPr>
        <p:spPr/>
        <p:txBody>
          <a:bodyPr/>
          <a:lstStyle/>
          <a:p>
            <a:r>
              <a:rPr lang="en-US" altLang="en-US"/>
              <a:t>How fast do the electrons travel?</a:t>
            </a:r>
          </a:p>
        </p:txBody>
      </p:sp>
      <p:sp>
        <p:nvSpPr>
          <p:cNvPr id="52227" name="Rectangle 3">
            <a:extLst>
              <a:ext uri="{FF2B5EF4-FFF2-40B4-BE49-F238E27FC236}">
                <a16:creationId xmlns:a16="http://schemas.microsoft.com/office/drawing/2014/main" id="{47EBBB99-9E19-4962-9A7F-364AB47092E4}"/>
              </a:ext>
            </a:extLst>
          </p:cNvPr>
          <p:cNvSpPr>
            <a:spLocks noGrp="1" noChangeArrowheads="1"/>
          </p:cNvSpPr>
          <p:nvPr>
            <p:ph type="body" sz="half" idx="1"/>
          </p:nvPr>
        </p:nvSpPr>
        <p:spPr>
          <a:xfrm>
            <a:off x="912813" y="1905000"/>
            <a:ext cx="7432675" cy="4191000"/>
          </a:xfrm>
        </p:spPr>
        <p:txBody>
          <a:bodyPr/>
          <a:lstStyle/>
          <a:p>
            <a:r>
              <a:rPr lang="en-US" altLang="en-US" sz="2800"/>
              <a:t>A simple observation would tell an observer that the flow of electricity appears to be instantaneous when flipping on a light switch.</a:t>
            </a:r>
          </a:p>
          <a:p>
            <a:r>
              <a:rPr lang="en-US" altLang="en-US" sz="2800"/>
              <a:t>Does that mean the electrons travel at the speed of light?</a:t>
            </a:r>
          </a:p>
        </p:txBody>
      </p:sp>
      <p:pic>
        <p:nvPicPr>
          <p:cNvPr id="52234" name="Picture 10" descr="j0426072">
            <a:extLst>
              <a:ext uri="{FF2B5EF4-FFF2-40B4-BE49-F238E27FC236}">
                <a16:creationId xmlns:a16="http://schemas.microsoft.com/office/drawing/2014/main" id="{9D7FBA91-9E46-47A1-9CF6-0F9FDF4D0A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35813" y="5059363"/>
            <a:ext cx="576262" cy="919162"/>
          </a:xfrm>
          <a:prstGeom prst="rect">
            <a:avLst/>
          </a:prstGeom>
          <a:noFill/>
          <a:extLst>
            <a:ext uri="{909E8E84-426E-40DD-AFC4-6F175D3DCCD1}">
              <a14:hiddenFill xmlns:a14="http://schemas.microsoft.com/office/drawing/2010/main">
                <a:solidFill>
                  <a:srgbClr val="FFFFFF"/>
                </a:solidFill>
              </a14:hiddenFill>
            </a:ext>
          </a:extLst>
        </p:spPr>
      </p:pic>
      <p:pic>
        <p:nvPicPr>
          <p:cNvPr id="52235" name="Picture 11" descr="j0426072">
            <a:extLst>
              <a:ext uri="{FF2B5EF4-FFF2-40B4-BE49-F238E27FC236}">
                <a16:creationId xmlns:a16="http://schemas.microsoft.com/office/drawing/2014/main" id="{A9240BBB-E2F8-425B-85A7-292C4217728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8988" y="5057775"/>
            <a:ext cx="576262" cy="919163"/>
          </a:xfrm>
          <a:prstGeom prst="rect">
            <a:avLst/>
          </a:prstGeom>
          <a:noFill/>
          <a:extLst>
            <a:ext uri="{909E8E84-426E-40DD-AFC4-6F175D3DCCD1}">
              <a14:hiddenFill xmlns:a14="http://schemas.microsoft.com/office/drawing/2010/main">
                <a:solidFill>
                  <a:srgbClr val="FFFFFF"/>
                </a:solidFill>
              </a14:hiddenFill>
            </a:ext>
          </a:extLst>
        </p:spPr>
      </p:pic>
      <p:pic>
        <p:nvPicPr>
          <p:cNvPr id="52239" name="Picture 15" descr="j0283501">
            <a:extLst>
              <a:ext uri="{FF2B5EF4-FFF2-40B4-BE49-F238E27FC236}">
                <a16:creationId xmlns:a16="http://schemas.microsoft.com/office/drawing/2014/main" id="{A406A3DD-24B6-4070-817D-B18E7446B679}"/>
              </a:ext>
            </a:extLst>
          </p:cNvPr>
          <p:cNvPicPr>
            <a:picLocks noGrp="1" noChangeAspect="1" noChangeArrowheads="1" noCrop="1"/>
          </p:cNvPicPr>
          <p:nvPr>
            <p:ph sz="half" idx="2"/>
          </p:nvPr>
        </p:nvPicPr>
        <p:blipFill>
          <a:blip r:embed="rId4">
            <a:extLst>
              <a:ext uri="{28A0092B-C50C-407E-A947-70E740481C1C}">
                <a14:useLocalDpi xmlns:a14="http://schemas.microsoft.com/office/drawing/2010/main" val="0"/>
              </a:ext>
            </a:extLst>
          </a:blip>
          <a:srcRect/>
          <a:stretch>
            <a:fillRect/>
          </a:stretch>
        </p:blipFill>
        <p:spPr>
          <a:xfrm>
            <a:off x="1808163" y="5359400"/>
            <a:ext cx="666750" cy="6477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4" presetClass="entr" presetSubtype="0" fill="hold" grpId="0" nodeType="after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anim to="" calcmode="lin" valueType="num">
                                      <p:cBhvr>
                                        <p:cTn id="7" dur="1" fill="hold"/>
                                        <p:tgtEl>
                                          <p:spTgt spid="52227">
                                            <p:txEl>
                                              <p:pRg st="0" end="0"/>
                                            </p:txEl>
                                          </p:spTgt>
                                        </p:tgtEl>
                                        <p:attrNameLst>
                                          <p:attrName/>
                                        </p:attrNameLst>
                                      </p:cBhvr>
                                    </p:anim>
                                  </p:childTnLst>
                                </p:cTn>
                              </p:par>
                            </p:childTnLst>
                          </p:cTn>
                        </p:par>
                        <p:par>
                          <p:cTn id="8" fill="hold" nodeType="afterGroup">
                            <p:stCondLst>
                              <p:cond delay="0"/>
                            </p:stCondLst>
                            <p:childTnLst>
                              <p:par>
                                <p:cTn id="9" presetID="24" presetClass="entr" presetSubtype="0" fill="hold" grpId="0" nodeType="afterEffect">
                                  <p:stCondLst>
                                    <p:cond delay="0"/>
                                  </p:stCondLst>
                                  <p:childTnLst>
                                    <p:set>
                                      <p:cBhvr>
                                        <p:cTn id="10" dur="1" fill="hold">
                                          <p:stCondLst>
                                            <p:cond delay="0"/>
                                          </p:stCondLst>
                                        </p:cTn>
                                        <p:tgtEl>
                                          <p:spTgt spid="52227">
                                            <p:txEl>
                                              <p:pRg st="1" end="1"/>
                                            </p:txEl>
                                          </p:spTgt>
                                        </p:tgtEl>
                                        <p:attrNameLst>
                                          <p:attrName>style.visibility</p:attrName>
                                        </p:attrNameLst>
                                      </p:cBhvr>
                                      <p:to>
                                        <p:strVal val="visible"/>
                                      </p:to>
                                    </p:set>
                                    <p:anim to="" calcmode="lin" valueType="num">
                                      <p:cBhvr>
                                        <p:cTn id="11" dur="1" fill="hold"/>
                                        <p:tgtEl>
                                          <p:spTgt spid="52227">
                                            <p:txEl>
                                              <p:pRg st="1" end="1"/>
                                            </p:txEl>
                                          </p:spTgt>
                                        </p:tgtEl>
                                        <p:attrNameLst>
                                          <p:attrName/>
                                        </p:attrNameLst>
                                      </p:cBhvr>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nodeType="clickEffect">
                                  <p:stCondLst>
                                    <p:cond delay="0"/>
                                  </p:stCondLst>
                                  <p:childTnLst>
                                    <p:set>
                                      <p:cBhvr>
                                        <p:cTn id="15" dur="1" fill="hold">
                                          <p:stCondLst>
                                            <p:cond delay="0"/>
                                          </p:stCondLst>
                                        </p:cTn>
                                        <p:tgtEl>
                                          <p:spTgt spid="52239"/>
                                        </p:tgtEl>
                                        <p:attrNameLst>
                                          <p:attrName>style.visibility</p:attrName>
                                        </p:attrNameLst>
                                      </p:cBhvr>
                                      <p:to>
                                        <p:strVal val="visible"/>
                                      </p:to>
                                    </p:set>
                                  </p:childTnLst>
                                </p:cTn>
                              </p:par>
                              <p:par>
                                <p:cTn id="16" presetID="35" presetClass="emph" presetSubtype="0" repeatCount="indefinite" fill="hold" nodeType="withEffect">
                                  <p:stCondLst>
                                    <p:cond delay="100"/>
                                  </p:stCondLst>
                                  <p:childTnLst>
                                    <p:anim calcmode="discrete" valueType="str">
                                      <p:cBhvr>
                                        <p:cTn id="17" dur="1800" fill="hold"/>
                                        <p:tgtEl>
                                          <p:spTgt spid="52235"/>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p:bldLst>
  </p:timing>
</p:sld>
</file>

<file path=ppt/theme/theme1.xml><?xml version="1.0" encoding="utf-8"?>
<a:theme xmlns:a="http://schemas.openxmlformats.org/drawingml/2006/main" name="Bold Stripes">
  <a:themeElements>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Bold Stripe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Verdana" panose="020B060403050404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Verdana" panose="020B0604030504040204" pitchFamily="34" charset="0"/>
          </a:defRPr>
        </a:defPPr>
      </a:lstStyle>
    </a:lnDef>
  </a:objectDefaults>
  <a:extraClrSchemeLst>
    <a:extraClrScheme>
      <a:clrScheme name="Bold Stripes 1">
        <a:dk1>
          <a:srgbClr val="356677"/>
        </a:dk1>
        <a:lt1>
          <a:srgbClr val="FFFFFF"/>
        </a:lt1>
        <a:dk2>
          <a:srgbClr val="3E798E"/>
        </a:dk2>
        <a:lt2>
          <a:srgbClr val="FFFFCC"/>
        </a:lt2>
        <a:accent1>
          <a:srgbClr val="7FA0B1"/>
        </a:accent1>
        <a:accent2>
          <a:srgbClr val="3A7184"/>
        </a:accent2>
        <a:accent3>
          <a:srgbClr val="AFBEC6"/>
        </a:accent3>
        <a:accent4>
          <a:srgbClr val="DADADA"/>
        </a:accent4>
        <a:accent5>
          <a:srgbClr val="C0CDD5"/>
        </a:accent5>
        <a:accent6>
          <a:srgbClr val="346677"/>
        </a:accent6>
        <a:hlink>
          <a:srgbClr val="FFBF0B"/>
        </a:hlink>
        <a:folHlink>
          <a:srgbClr val="CC9900"/>
        </a:folHlink>
      </a:clrScheme>
      <a:clrMap bg1="dk2" tx1="lt1" bg2="dk1" tx2="lt2" accent1="accent1" accent2="accent2" accent3="accent3" accent4="accent4" accent5="accent5" accent6="accent6" hlink="hlink" folHlink="folHlink"/>
    </a:extraClrScheme>
    <a:extraClrScheme>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clrMap bg1="lt1" tx1="dk1" bg2="lt2" tx2="dk2" accent1="accent1" accent2="accent2" accent3="accent3" accent4="accent4" accent5="accent5" accent6="accent6" hlink="hlink" folHlink="folHlink"/>
    </a:extraClrScheme>
    <a:extraClrScheme>
      <a:clrScheme name="Bold Stripes 3">
        <a:dk1>
          <a:srgbClr val="000000"/>
        </a:dk1>
        <a:lt1>
          <a:srgbClr val="EAEAEA"/>
        </a:lt1>
        <a:dk2>
          <a:srgbClr val="000000"/>
        </a:dk2>
        <a:lt2>
          <a:srgbClr val="EAEAEA"/>
        </a:lt2>
        <a:accent1>
          <a:srgbClr val="FFFFFF"/>
        </a:accent1>
        <a:accent2>
          <a:srgbClr val="DDDDDD"/>
        </a:accent2>
        <a:accent3>
          <a:srgbClr val="F3F3F3"/>
        </a:accent3>
        <a:accent4>
          <a:srgbClr val="000000"/>
        </a:accent4>
        <a:accent5>
          <a:srgbClr val="FFFFFF"/>
        </a:accent5>
        <a:accent6>
          <a:srgbClr val="C8C8C8"/>
        </a:accent6>
        <a:hlink>
          <a:srgbClr val="777777"/>
        </a:hlink>
        <a:folHlink>
          <a:srgbClr val="969696"/>
        </a:folHlink>
      </a:clrScheme>
      <a:clrMap bg1="lt1" tx1="dk1" bg2="lt2" tx2="dk2" accent1="accent1" accent2="accent2" accent3="accent3" accent4="accent4" accent5="accent5" accent6="accent6" hlink="hlink" folHlink="folHlink"/>
    </a:extraClrScheme>
    <a:extraClrScheme>
      <a:clrScheme name="Bold Stripes 4">
        <a:dk1>
          <a:srgbClr val="492417"/>
        </a:dk1>
        <a:lt1>
          <a:srgbClr val="D4D5C3"/>
        </a:lt1>
        <a:dk2>
          <a:srgbClr val="6E4900"/>
        </a:dk2>
        <a:lt2>
          <a:srgbClr val="B9BA9C"/>
        </a:lt2>
        <a:accent1>
          <a:srgbClr val="DBD8CF"/>
        </a:accent1>
        <a:accent2>
          <a:srgbClr val="C7C8B0"/>
        </a:accent2>
        <a:accent3>
          <a:srgbClr val="E6E7DE"/>
        </a:accent3>
        <a:accent4>
          <a:srgbClr val="3D1D12"/>
        </a:accent4>
        <a:accent5>
          <a:srgbClr val="EAE9E4"/>
        </a:accent5>
        <a:accent6>
          <a:srgbClr val="B4B59F"/>
        </a:accent6>
        <a:hlink>
          <a:srgbClr val="CC9900"/>
        </a:hlink>
        <a:folHlink>
          <a:srgbClr val="808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Designs\Bold Stripes.pot</Template>
  <TotalTime>4884</TotalTime>
  <Words>1008</Words>
  <Application>Microsoft Office PowerPoint</Application>
  <PresentationFormat>On-screen Show (4:3)</PresentationFormat>
  <Paragraphs>152</Paragraphs>
  <Slides>16</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4" baseType="lpstr">
      <vt:lpstr>Arial</vt:lpstr>
      <vt:lpstr>Cambria Math</vt:lpstr>
      <vt:lpstr>Monotype Corsiva</vt:lpstr>
      <vt:lpstr>Times New Roman</vt:lpstr>
      <vt:lpstr>Verdana</vt:lpstr>
      <vt:lpstr>Wingdings</vt:lpstr>
      <vt:lpstr>Bold Stripes</vt:lpstr>
      <vt:lpstr>Equation</vt:lpstr>
      <vt:lpstr>Resistance and Resistivity</vt:lpstr>
      <vt:lpstr>What causes resistance?</vt:lpstr>
      <vt:lpstr>Resistivity &amp; Resistance</vt:lpstr>
      <vt:lpstr>Example 1:</vt:lpstr>
      <vt:lpstr>Ex.: Resistance &amp; Resistivity</vt:lpstr>
      <vt:lpstr>Low Resistance vs.      High Resistance</vt:lpstr>
      <vt:lpstr>Resistance vs. Length and  Resistance vs. X-Sectional Area</vt:lpstr>
      <vt:lpstr>Resistivity vs. Temperature</vt:lpstr>
      <vt:lpstr>How fast do the electrons travel?</vt:lpstr>
      <vt:lpstr>Drift Velocity</vt:lpstr>
      <vt:lpstr>Determining the drift velocity in a wire.</vt:lpstr>
      <vt:lpstr>Determining the drift velocity in a wire.</vt:lpstr>
      <vt:lpstr>Determining the drift velocity in a wire.</vt:lpstr>
      <vt:lpstr>Example – Drift Velocity</vt:lpstr>
      <vt:lpstr>Finding the Drift Velocity in a Copper Wire</vt:lpstr>
      <vt:lpstr>Key Ideas</vt:lpstr>
    </vt:vector>
  </TitlesOfParts>
  <Company>TEXACO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Electric Potential</dc:title>
  <dc:creator>Charlie</dc:creator>
  <cp:lastModifiedBy>Charlie Ropes</cp:lastModifiedBy>
  <cp:revision>88</cp:revision>
  <dcterms:created xsi:type="dcterms:W3CDTF">2005-02-07T22:48:55Z</dcterms:created>
  <dcterms:modified xsi:type="dcterms:W3CDTF">2023-04-12T00:50:41Z</dcterms:modified>
</cp:coreProperties>
</file>